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91" r:id="rId1"/>
  </p:sldMasterIdLst>
  <p:notesMasterIdLst>
    <p:notesMasterId r:id="rId9"/>
  </p:notesMasterIdLst>
  <p:sldIdLst>
    <p:sldId id="256" r:id="rId2"/>
    <p:sldId id="265" r:id="rId3"/>
    <p:sldId id="258" r:id="rId4"/>
    <p:sldId id="261" r:id="rId5"/>
    <p:sldId id="262" r:id="rId6"/>
    <p:sldId id="264" r:id="rId7"/>
    <p:sldId id="266" r:id="rId8"/>
  </p:sldIdLst>
  <p:sldSz cx="17340263" cy="9753600"/>
  <p:notesSz cx="10234613" cy="70993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66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2" y="480"/>
      </p:cViewPr>
      <p:guideLst>
        <p:guide orient="horz" pos="3072"/>
        <p:guide pos="54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2751138" y="531813"/>
            <a:ext cx="4732337" cy="2662237"/>
          </a:xfrm>
          <a:prstGeom prst="rect">
            <a:avLst/>
          </a:prstGeom>
        </p:spPr>
        <p:txBody>
          <a:bodyPr lIns="99048" tIns="49524" rIns="99048" bIns="49524"/>
          <a:lstStyle/>
          <a:p>
            <a:endParaRPr/>
          </a:p>
        </p:txBody>
      </p:sp>
      <p:sp>
        <p:nvSpPr>
          <p:cNvPr id="117" name="Shape 117"/>
          <p:cNvSpPr>
            <a:spLocks noGrp="1"/>
          </p:cNvSpPr>
          <p:nvPr>
            <p:ph type="body" sz="quarter" idx="1"/>
          </p:nvPr>
        </p:nvSpPr>
        <p:spPr>
          <a:xfrm>
            <a:off x="1364617" y="3372169"/>
            <a:ext cx="7505382" cy="3194685"/>
          </a:xfrm>
          <a:prstGeom prst="rect">
            <a:avLst/>
          </a:prstGeom>
        </p:spPr>
        <p:txBody>
          <a:bodyPr lIns="99048" tIns="49524" rIns="99048" bIns="49524"/>
          <a:lstStyle/>
          <a:p>
            <a:endParaRPr/>
          </a:p>
        </p:txBody>
      </p:sp>
    </p:spTree>
    <p:extLst>
      <p:ext uri="{BB962C8B-B14F-4D97-AF65-F5344CB8AC3E}">
        <p14:creationId xmlns:p14="http://schemas.microsoft.com/office/powerpoint/2010/main" val="399560804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433507" y="325120"/>
            <a:ext cx="16490590" cy="8583168"/>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grpSp>
        <p:nvGrpSpPr>
          <p:cNvPr id="7" name="Group 9"/>
          <p:cNvGrpSpPr>
            <a:grpSpLocks noChangeAspect="1"/>
          </p:cNvGrpSpPr>
          <p:nvPr/>
        </p:nvGrpSpPr>
        <p:grpSpPr bwMode="hidden">
          <a:xfrm>
            <a:off x="401392" y="7614525"/>
            <a:ext cx="16542611" cy="1893803"/>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1300520" y="2275840"/>
            <a:ext cx="14739224" cy="2531709"/>
          </a:xfrm>
        </p:spPr>
        <p:txBody>
          <a:bodyPr anchor="b">
            <a:normAutofit/>
          </a:bodyPr>
          <a:lstStyle>
            <a:lvl1pPr>
              <a:defRPr sz="7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01040" y="5057424"/>
            <a:ext cx="12138184" cy="2095218"/>
          </a:xfrm>
        </p:spPr>
        <p:txBody>
          <a:bodyPr>
            <a:normAutofit/>
          </a:bodyPr>
          <a:lstStyle>
            <a:lvl1pPr marL="0" indent="0" algn="ctr">
              <a:buNone/>
              <a:defRPr sz="3400">
                <a:solidFill>
                  <a:srgbClr val="FFFFFF"/>
                </a:solidFill>
              </a:defRPr>
            </a:lvl1pPr>
            <a:lvl2pPr marL="774085" indent="0" algn="ctr">
              <a:buNone/>
              <a:defRPr>
                <a:solidFill>
                  <a:schemeClr val="tx1">
                    <a:tint val="75000"/>
                  </a:schemeClr>
                </a:solidFill>
              </a:defRPr>
            </a:lvl2pPr>
            <a:lvl3pPr marL="1548171" indent="0" algn="ctr">
              <a:buNone/>
              <a:defRPr>
                <a:solidFill>
                  <a:schemeClr val="tx1">
                    <a:tint val="75000"/>
                  </a:schemeClr>
                </a:solidFill>
              </a:defRPr>
            </a:lvl3pPr>
            <a:lvl4pPr marL="2322256" indent="0" algn="ctr">
              <a:buNone/>
              <a:defRPr>
                <a:solidFill>
                  <a:schemeClr val="tx1">
                    <a:tint val="75000"/>
                  </a:schemeClr>
                </a:solidFill>
              </a:defRPr>
            </a:lvl4pPr>
            <a:lvl5pPr marL="3096341" indent="0" algn="ctr">
              <a:buNone/>
              <a:defRPr>
                <a:solidFill>
                  <a:schemeClr val="tx1">
                    <a:tint val="75000"/>
                  </a:schemeClr>
                </a:solidFill>
              </a:defRPr>
            </a:lvl5pPr>
            <a:lvl6pPr marL="3870427" indent="0" algn="ctr">
              <a:buNone/>
              <a:defRPr>
                <a:solidFill>
                  <a:schemeClr val="tx1">
                    <a:tint val="75000"/>
                  </a:schemeClr>
                </a:solidFill>
              </a:defRPr>
            </a:lvl6pPr>
            <a:lvl7pPr marL="4644512" indent="0" algn="ctr">
              <a:buNone/>
              <a:defRPr>
                <a:solidFill>
                  <a:schemeClr val="tx1">
                    <a:tint val="75000"/>
                  </a:schemeClr>
                </a:solidFill>
              </a:defRPr>
            </a:lvl7pPr>
            <a:lvl8pPr marL="5418597" indent="0" algn="ctr">
              <a:buNone/>
              <a:defRPr>
                <a:solidFill>
                  <a:schemeClr val="tx1">
                    <a:tint val="75000"/>
                  </a:schemeClr>
                </a:solidFill>
              </a:defRPr>
            </a:lvl8pPr>
            <a:lvl9pPr marL="6192683"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433507" y="325120"/>
            <a:ext cx="16490590" cy="2028749"/>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grpSp>
        <p:nvGrpSpPr>
          <p:cNvPr id="15" name="Group 14"/>
          <p:cNvGrpSpPr>
            <a:grpSpLocks noChangeAspect="1"/>
          </p:cNvGrpSpPr>
          <p:nvPr/>
        </p:nvGrpSpPr>
        <p:grpSpPr bwMode="hidden">
          <a:xfrm>
            <a:off x="401392" y="1015738"/>
            <a:ext cx="16542611" cy="1893803"/>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12571691" y="2059094"/>
            <a:ext cx="3901559" cy="6381985"/>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7013" y="2059093"/>
            <a:ext cx="11415673" cy="6381986"/>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433507" y="325120"/>
            <a:ext cx="16490590" cy="673648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sp>
        <p:nvSpPr>
          <p:cNvPr id="9" name="Freeform 14"/>
          <p:cNvSpPr>
            <a:spLocks/>
          </p:cNvSpPr>
          <p:nvPr/>
        </p:nvSpPr>
        <p:spPr bwMode="hidden">
          <a:xfrm>
            <a:off x="11468086" y="5978442"/>
            <a:ext cx="5454728" cy="1015504"/>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154817" tIns="77409" rIns="154817" bIns="77409" numCol="1" anchor="t" anchorCtr="0" compatLnSpc="1">
            <a:prstTxWarp prst="textNoShape">
              <a:avLst/>
            </a:prstTxWarp>
          </a:bodyPr>
          <a:lstStyle/>
          <a:p>
            <a:endParaRPr lang="en-US"/>
          </a:p>
        </p:txBody>
      </p:sp>
      <p:sp>
        <p:nvSpPr>
          <p:cNvPr id="10" name="Freeform 18"/>
          <p:cNvSpPr>
            <a:spLocks/>
          </p:cNvSpPr>
          <p:nvPr/>
        </p:nvSpPr>
        <p:spPr bwMode="hidden">
          <a:xfrm>
            <a:off x="4967160" y="5795968"/>
            <a:ext cx="10514364" cy="120908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154817" tIns="77409" rIns="154817" bIns="77409" numCol="1" anchor="t" anchorCtr="0" compatLnSpc="1">
            <a:prstTxWarp prst="textNoShape">
              <a:avLst/>
            </a:prstTxWarp>
          </a:bodyPr>
          <a:lstStyle/>
          <a:p>
            <a:endParaRPr lang="en-US"/>
          </a:p>
        </p:txBody>
      </p:sp>
      <p:sp>
        <p:nvSpPr>
          <p:cNvPr id="11" name="Freeform 22"/>
          <p:cNvSpPr>
            <a:spLocks/>
          </p:cNvSpPr>
          <p:nvPr/>
        </p:nvSpPr>
        <p:spPr bwMode="hidden">
          <a:xfrm>
            <a:off x="5364270" y="5813421"/>
            <a:ext cx="10369227" cy="1101187"/>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154817" tIns="77409" rIns="154817" bIns="77409" numCol="1" anchor="t" anchorCtr="0" compatLnSpc="1">
            <a:prstTxWarp prst="textNoShape">
              <a:avLst/>
            </a:prstTxWarp>
          </a:bodyPr>
          <a:lstStyle/>
          <a:p>
            <a:endParaRPr lang="en-US"/>
          </a:p>
        </p:txBody>
      </p:sp>
      <p:sp>
        <p:nvSpPr>
          <p:cNvPr id="12" name="Freeform 26"/>
          <p:cNvSpPr>
            <a:spLocks/>
          </p:cNvSpPr>
          <p:nvPr/>
        </p:nvSpPr>
        <p:spPr bwMode="hidden">
          <a:xfrm>
            <a:off x="10637578" y="5794382"/>
            <a:ext cx="6273140" cy="92664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154817" tIns="77409" rIns="154817" bIns="77409" numCol="1" anchor="t" anchorCtr="0" compatLnSpc="1">
            <a:prstTxWarp prst="textNoShape">
              <a:avLst/>
            </a:prstTxWarp>
          </a:bodyPr>
          <a:lstStyle/>
          <a:p>
            <a:endParaRPr lang="en-US"/>
          </a:p>
        </p:txBody>
      </p:sp>
      <p:sp useBgFill="1">
        <p:nvSpPr>
          <p:cNvPr id="13" name="Freeform 10"/>
          <p:cNvSpPr>
            <a:spLocks/>
          </p:cNvSpPr>
          <p:nvPr/>
        </p:nvSpPr>
        <p:spPr bwMode="hidden">
          <a:xfrm>
            <a:off x="401392" y="5772167"/>
            <a:ext cx="16542611" cy="189137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154817" tIns="77409" rIns="154817" bIns="77409" numCol="1" anchor="t" anchorCtr="0" compatLnSpc="1">
            <a:prstTxWarp prst="textNoShape">
              <a:avLst/>
            </a:prstTxWarp>
          </a:bodyPr>
          <a:lstStyle/>
          <a:p>
            <a:endParaRPr lang="en-US"/>
          </a:p>
        </p:txBody>
      </p:sp>
      <p:sp>
        <p:nvSpPr>
          <p:cNvPr id="2" name="Title 1"/>
          <p:cNvSpPr>
            <a:spLocks noGrp="1"/>
          </p:cNvSpPr>
          <p:nvPr>
            <p:ph type="title"/>
          </p:nvPr>
        </p:nvSpPr>
        <p:spPr>
          <a:xfrm>
            <a:off x="1308545" y="3503730"/>
            <a:ext cx="14739224" cy="2167467"/>
          </a:xfrm>
        </p:spPr>
        <p:txBody>
          <a:bodyPr anchor="t">
            <a:normAutofit/>
          </a:bodyPr>
          <a:lstStyle>
            <a:lvl1pPr algn="ctr">
              <a:defRPr sz="7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93008" y="2044371"/>
            <a:ext cx="12170297" cy="1336606"/>
          </a:xfrm>
        </p:spPr>
        <p:txBody>
          <a:bodyPr anchor="b">
            <a:normAutofit/>
          </a:bodyPr>
          <a:lstStyle>
            <a:lvl1pPr marL="0" indent="0" algn="ctr">
              <a:buNone/>
              <a:defRPr sz="3400">
                <a:solidFill>
                  <a:srgbClr val="FFFFFF"/>
                </a:solidFill>
              </a:defRPr>
            </a:lvl1pPr>
            <a:lvl2pPr marL="774085" indent="0">
              <a:buNone/>
              <a:defRPr sz="3000">
                <a:solidFill>
                  <a:schemeClr val="tx1">
                    <a:tint val="75000"/>
                  </a:schemeClr>
                </a:solidFill>
              </a:defRPr>
            </a:lvl2pPr>
            <a:lvl3pPr marL="1548171" indent="0">
              <a:buNone/>
              <a:defRPr sz="2700">
                <a:solidFill>
                  <a:schemeClr val="tx1">
                    <a:tint val="75000"/>
                  </a:schemeClr>
                </a:solidFill>
              </a:defRPr>
            </a:lvl3pPr>
            <a:lvl4pPr marL="2322256" indent="0">
              <a:buNone/>
              <a:defRPr sz="2400">
                <a:solidFill>
                  <a:schemeClr val="tx1">
                    <a:tint val="75000"/>
                  </a:schemeClr>
                </a:solidFill>
              </a:defRPr>
            </a:lvl4pPr>
            <a:lvl5pPr marL="3096341" indent="0">
              <a:buNone/>
              <a:defRPr sz="2400">
                <a:solidFill>
                  <a:schemeClr val="tx1">
                    <a:tint val="75000"/>
                  </a:schemeClr>
                </a:solidFill>
              </a:defRPr>
            </a:lvl5pPr>
            <a:lvl6pPr marL="3870427" indent="0">
              <a:buNone/>
              <a:defRPr sz="2400">
                <a:solidFill>
                  <a:schemeClr val="tx1">
                    <a:tint val="75000"/>
                  </a:schemeClr>
                </a:solidFill>
              </a:defRPr>
            </a:lvl6pPr>
            <a:lvl7pPr marL="4644512" indent="0">
              <a:buNone/>
              <a:defRPr sz="2400">
                <a:solidFill>
                  <a:schemeClr val="tx1">
                    <a:tint val="75000"/>
                  </a:schemeClr>
                </a:solidFill>
              </a:defRPr>
            </a:lvl7pPr>
            <a:lvl8pPr marL="5418597" indent="0">
              <a:buNone/>
              <a:defRPr sz="2400">
                <a:solidFill>
                  <a:schemeClr val="tx1">
                    <a:tint val="75000"/>
                  </a:schemeClr>
                </a:solidFill>
              </a:defRPr>
            </a:lvl8pPr>
            <a:lvl9pPr marL="6192683" indent="0">
              <a:buNone/>
              <a:defRPr sz="2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B8AEBBE-F8B2-42CF-9895-E86A608384EB}" type="datetime1">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
        <p:nvSpPr>
          <p:cNvPr id="9" name="Content Placeholder 8"/>
          <p:cNvSpPr>
            <a:spLocks noGrp="1"/>
          </p:cNvSpPr>
          <p:nvPr>
            <p:ph sz="quarter" idx="13"/>
          </p:nvPr>
        </p:nvSpPr>
        <p:spPr>
          <a:xfrm>
            <a:off x="1283178" y="3810406"/>
            <a:ext cx="7248230" cy="49028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8808854" y="3810406"/>
            <a:ext cx="7248230" cy="49028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283179" y="3808873"/>
            <a:ext cx="7248230" cy="909884"/>
          </a:xfrm>
        </p:spPr>
        <p:txBody>
          <a:bodyPr anchor="ctr"/>
          <a:lstStyle>
            <a:lvl1pPr marL="0" indent="0" algn="ctr">
              <a:buNone/>
              <a:defRPr sz="4100" b="0">
                <a:solidFill>
                  <a:schemeClr val="tx2"/>
                </a:solidFill>
                <a:latin typeface="+mj-lt"/>
              </a:defRPr>
            </a:lvl1pPr>
            <a:lvl2pPr marL="774085" indent="0">
              <a:buNone/>
              <a:defRPr sz="3400" b="1"/>
            </a:lvl2pPr>
            <a:lvl3pPr marL="1548171" indent="0">
              <a:buNone/>
              <a:defRPr sz="3000" b="1"/>
            </a:lvl3pPr>
            <a:lvl4pPr marL="2322256" indent="0">
              <a:buNone/>
              <a:defRPr sz="2700" b="1"/>
            </a:lvl4pPr>
            <a:lvl5pPr marL="3096341" indent="0">
              <a:buNone/>
              <a:defRPr sz="2700" b="1"/>
            </a:lvl5pPr>
            <a:lvl6pPr marL="3870427" indent="0">
              <a:buNone/>
              <a:defRPr sz="2700" b="1"/>
            </a:lvl6pPr>
            <a:lvl7pPr marL="4644512" indent="0">
              <a:buNone/>
              <a:defRPr sz="2700" b="1"/>
            </a:lvl7pPr>
            <a:lvl8pPr marL="5418597" indent="0">
              <a:buNone/>
              <a:defRPr sz="2700" b="1"/>
            </a:lvl8pPr>
            <a:lvl9pPr marL="6192683" indent="0">
              <a:buNone/>
              <a:defRPr sz="2700" b="1"/>
            </a:lvl9pPr>
          </a:lstStyle>
          <a:p>
            <a:pPr lvl="0"/>
            <a:r>
              <a:rPr lang="ja-JP" altLang="en-US"/>
              <a:t>マスター テキストの書式設定</a:t>
            </a:r>
          </a:p>
        </p:txBody>
      </p:sp>
      <p:sp>
        <p:nvSpPr>
          <p:cNvPr id="4" name="Content Placeholder 3"/>
          <p:cNvSpPr>
            <a:spLocks noGrp="1"/>
          </p:cNvSpPr>
          <p:nvPr>
            <p:ph sz="half" idx="2"/>
          </p:nvPr>
        </p:nvSpPr>
        <p:spPr>
          <a:xfrm>
            <a:off x="1284463" y="4876801"/>
            <a:ext cx="7244177" cy="3835965"/>
          </a:xfrm>
        </p:spPr>
        <p:txBody>
          <a:bodyPr/>
          <a:lstStyle>
            <a:lvl1pPr>
              <a:defRPr sz="3400"/>
            </a:lvl1pPr>
            <a:lvl2pPr>
              <a:defRPr sz="3000"/>
            </a:lvl2pPr>
            <a:lvl3pPr>
              <a:defRPr sz="2700"/>
            </a:lvl3pPr>
            <a:lvl4pPr>
              <a:defRPr sz="2400"/>
            </a:lvl4pPr>
            <a:lvl5pPr>
              <a:defRPr sz="2400"/>
            </a:lvl5pPr>
            <a:lvl6pPr>
              <a:defRPr sz="2700"/>
            </a:lvl6pPr>
            <a:lvl7pPr>
              <a:defRPr sz="2700"/>
            </a:lvl7pPr>
            <a:lvl8pPr>
              <a:defRPr sz="2700"/>
            </a:lvl8pPr>
            <a:lvl9pPr>
              <a:defRPr sz="2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814634" y="3808872"/>
            <a:ext cx="7248230" cy="909884"/>
          </a:xfrm>
        </p:spPr>
        <p:txBody>
          <a:bodyPr anchor="ctr"/>
          <a:lstStyle>
            <a:lvl1pPr marL="0" indent="0" algn="ctr">
              <a:buNone/>
              <a:defRPr sz="4100" b="0" i="0">
                <a:solidFill>
                  <a:schemeClr val="tx2"/>
                </a:solidFill>
                <a:latin typeface="+mj-lt"/>
              </a:defRPr>
            </a:lvl1pPr>
            <a:lvl2pPr marL="774085" indent="0">
              <a:buNone/>
              <a:defRPr sz="3400" b="1"/>
            </a:lvl2pPr>
            <a:lvl3pPr marL="1548171" indent="0">
              <a:buNone/>
              <a:defRPr sz="3000" b="1"/>
            </a:lvl3pPr>
            <a:lvl4pPr marL="2322256" indent="0">
              <a:buNone/>
              <a:defRPr sz="2700" b="1"/>
            </a:lvl4pPr>
            <a:lvl5pPr marL="3096341" indent="0">
              <a:buNone/>
              <a:defRPr sz="2700" b="1"/>
            </a:lvl5pPr>
            <a:lvl6pPr marL="3870427" indent="0">
              <a:buNone/>
              <a:defRPr sz="2700" b="1"/>
            </a:lvl6pPr>
            <a:lvl7pPr marL="4644512" indent="0">
              <a:buNone/>
              <a:defRPr sz="2700" b="1"/>
            </a:lvl7pPr>
            <a:lvl8pPr marL="5418597" indent="0">
              <a:buNone/>
              <a:defRPr sz="2700" b="1"/>
            </a:lvl8pPr>
            <a:lvl9pPr marL="6192683" indent="0">
              <a:buNone/>
              <a:defRPr sz="2700" b="1"/>
            </a:lvl9pPr>
          </a:lstStyle>
          <a:p>
            <a:pPr lvl="0"/>
            <a:r>
              <a:rPr lang="ja-JP" altLang="en-US"/>
              <a:t>マスター テキストの書式設定</a:t>
            </a:r>
          </a:p>
        </p:txBody>
      </p:sp>
      <p:sp>
        <p:nvSpPr>
          <p:cNvPr id="6" name="Content Placeholder 5"/>
          <p:cNvSpPr>
            <a:spLocks noGrp="1"/>
          </p:cNvSpPr>
          <p:nvPr>
            <p:ph sz="quarter" idx="4"/>
          </p:nvPr>
        </p:nvSpPr>
        <p:spPr>
          <a:xfrm>
            <a:off x="8808613" y="4876801"/>
            <a:ext cx="7248230" cy="3835965"/>
          </a:xfrm>
        </p:spPr>
        <p:txBody>
          <a:bodyPr/>
          <a:lstStyle>
            <a:lvl1pPr>
              <a:defRPr sz="3400"/>
            </a:lvl1pPr>
            <a:lvl2pPr>
              <a:defRPr sz="3000"/>
            </a:lvl2pPr>
            <a:lvl3pPr>
              <a:defRPr sz="2700"/>
            </a:lvl3pPr>
            <a:lvl4pPr>
              <a:defRPr sz="2400"/>
            </a:lvl4pPr>
            <a:lvl5pPr>
              <a:defRPr sz="2400"/>
            </a:lvl5pPr>
            <a:lvl6pPr>
              <a:defRPr sz="2700"/>
            </a:lvl6pPr>
            <a:lvl7pPr>
              <a:defRPr sz="2700"/>
            </a:lvl7pPr>
            <a:lvl8pPr>
              <a:defRPr sz="2700"/>
            </a:lvl8pPr>
            <a:lvl9pPr>
              <a:defRPr sz="2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433507" y="325120"/>
            <a:ext cx="16490590" cy="2028749"/>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grpSp>
        <p:nvGrpSpPr>
          <p:cNvPr id="6" name="Group 5"/>
          <p:cNvGrpSpPr>
            <a:grpSpLocks noChangeAspect="1"/>
          </p:cNvGrpSpPr>
          <p:nvPr/>
        </p:nvGrpSpPr>
        <p:grpSpPr bwMode="hidden">
          <a:xfrm>
            <a:off x="401392" y="1015738"/>
            <a:ext cx="16542611" cy="189137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433507" y="325120"/>
            <a:ext cx="16490590" cy="2028749"/>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
        <p:nvSpPr>
          <p:cNvPr id="4" name="Text Placeholder 3"/>
          <p:cNvSpPr>
            <a:spLocks noGrp="1"/>
          </p:cNvSpPr>
          <p:nvPr>
            <p:ph type="body" sz="half" idx="2"/>
          </p:nvPr>
        </p:nvSpPr>
        <p:spPr>
          <a:xfrm>
            <a:off x="1734027" y="5093547"/>
            <a:ext cx="6358096" cy="2709335"/>
          </a:xfrm>
        </p:spPr>
        <p:txBody>
          <a:bodyPr anchor="t">
            <a:normAutofit/>
          </a:bodyPr>
          <a:lstStyle>
            <a:lvl1pPr marL="0" indent="0">
              <a:spcBef>
                <a:spcPts val="0"/>
              </a:spcBef>
              <a:spcAft>
                <a:spcPts val="1016"/>
              </a:spcAft>
              <a:buNone/>
              <a:defRPr sz="3000">
                <a:solidFill>
                  <a:schemeClr val="tx2"/>
                </a:solidFill>
              </a:defRPr>
            </a:lvl1pPr>
            <a:lvl2pPr marL="774085" indent="0">
              <a:buNone/>
              <a:defRPr sz="2000"/>
            </a:lvl2pPr>
            <a:lvl3pPr marL="1548171" indent="0">
              <a:buNone/>
              <a:defRPr sz="1700"/>
            </a:lvl3pPr>
            <a:lvl4pPr marL="2322256" indent="0">
              <a:buNone/>
              <a:defRPr sz="1500"/>
            </a:lvl4pPr>
            <a:lvl5pPr marL="3096341" indent="0">
              <a:buNone/>
              <a:defRPr sz="1500"/>
            </a:lvl5pPr>
            <a:lvl6pPr marL="3870427" indent="0">
              <a:buNone/>
              <a:defRPr sz="1500"/>
            </a:lvl6pPr>
            <a:lvl7pPr marL="4644512" indent="0">
              <a:buNone/>
              <a:defRPr sz="1500"/>
            </a:lvl7pPr>
            <a:lvl8pPr marL="5418597" indent="0">
              <a:buNone/>
              <a:defRPr sz="1500"/>
            </a:lvl8pPr>
            <a:lvl9pPr marL="6192683" indent="0">
              <a:buNone/>
              <a:defRPr sz="1500"/>
            </a:lvl9pPr>
          </a:lstStyle>
          <a:p>
            <a:pPr lvl="0"/>
            <a:r>
              <a:rPr lang="ja-JP" altLang="en-US"/>
              <a:t>マスター テキストの書式設定</a:t>
            </a:r>
          </a:p>
        </p:txBody>
      </p:sp>
      <p:grpSp>
        <p:nvGrpSpPr>
          <p:cNvPr id="2" name="Group 23"/>
          <p:cNvGrpSpPr>
            <a:grpSpLocks noChangeAspect="1"/>
          </p:cNvGrpSpPr>
          <p:nvPr/>
        </p:nvGrpSpPr>
        <p:grpSpPr bwMode="hidden">
          <a:xfrm>
            <a:off x="401392" y="1015738"/>
            <a:ext cx="16542611" cy="1893803"/>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734027" y="3251200"/>
            <a:ext cx="6358096" cy="1781658"/>
          </a:xfrm>
        </p:spPr>
        <p:txBody>
          <a:bodyPr anchor="b">
            <a:noAutofit/>
          </a:bodyPr>
          <a:lstStyle>
            <a:lvl1pPr algn="l">
              <a:defRPr sz="54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8821768" y="2600960"/>
            <a:ext cx="7403511" cy="5418667"/>
          </a:xfrm>
        </p:spPr>
        <p:txBody>
          <a:bodyPr anchor="ctr"/>
          <a:lstStyle>
            <a:lvl1pPr>
              <a:buClr>
                <a:schemeClr val="bg1"/>
              </a:buClr>
              <a:defRPr sz="3700">
                <a:solidFill>
                  <a:schemeClr val="tx2"/>
                </a:solidFill>
              </a:defRPr>
            </a:lvl1pPr>
            <a:lvl2pPr>
              <a:buClr>
                <a:schemeClr val="bg1"/>
              </a:buClr>
              <a:defRPr sz="3400">
                <a:solidFill>
                  <a:schemeClr val="tx2"/>
                </a:solidFill>
              </a:defRPr>
            </a:lvl2pPr>
            <a:lvl3pPr>
              <a:buClr>
                <a:schemeClr val="bg1"/>
              </a:buClr>
              <a:defRPr sz="3000">
                <a:solidFill>
                  <a:schemeClr val="tx2"/>
                </a:solidFill>
              </a:defRPr>
            </a:lvl3pPr>
            <a:lvl4pPr>
              <a:buClr>
                <a:schemeClr val="bg1"/>
              </a:buClr>
              <a:defRPr sz="2700">
                <a:solidFill>
                  <a:schemeClr val="tx2"/>
                </a:solidFill>
              </a:defRPr>
            </a:lvl4pPr>
            <a:lvl5pPr>
              <a:buClr>
                <a:schemeClr val="bg1"/>
              </a:buClr>
              <a:defRPr sz="2700">
                <a:solidFill>
                  <a:schemeClr val="tx2"/>
                </a:solidFill>
              </a:defRPr>
            </a:lvl5pPr>
            <a:lvl6pPr>
              <a:defRPr sz="3400"/>
            </a:lvl6pPr>
            <a:lvl7pPr>
              <a:defRPr sz="3400"/>
            </a:lvl7pPr>
            <a:lvl8pPr>
              <a:defRPr sz="3400"/>
            </a:lvl8pPr>
            <a:lvl9pPr>
              <a:defRPr sz="3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433507" y="325120"/>
            <a:ext cx="16490590" cy="8583168"/>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grpSp>
        <p:nvGrpSpPr>
          <p:cNvPr id="9" name="Group 8"/>
          <p:cNvGrpSpPr>
            <a:grpSpLocks noChangeAspect="1"/>
          </p:cNvGrpSpPr>
          <p:nvPr/>
        </p:nvGrpSpPr>
        <p:grpSpPr bwMode="hidden">
          <a:xfrm>
            <a:off x="401392" y="7614525"/>
            <a:ext cx="16542611" cy="1893803"/>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9243126" y="481660"/>
            <a:ext cx="7230125" cy="3455906"/>
          </a:xfrm>
        </p:spPr>
        <p:txBody>
          <a:bodyPr anchor="b">
            <a:normAutofit/>
          </a:bodyPr>
          <a:lstStyle>
            <a:lvl1pPr algn="l">
              <a:defRPr sz="47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232085" y="3961648"/>
            <a:ext cx="7241166" cy="3443864"/>
          </a:xfrm>
        </p:spPr>
        <p:txBody>
          <a:bodyPr>
            <a:normAutofit/>
          </a:bodyPr>
          <a:lstStyle>
            <a:lvl1pPr marL="0" indent="0">
              <a:buNone/>
              <a:defRPr sz="3000">
                <a:solidFill>
                  <a:srgbClr val="FFFFFF"/>
                </a:solidFill>
              </a:defRPr>
            </a:lvl1pPr>
            <a:lvl2pPr marL="774085" indent="0">
              <a:buNone/>
              <a:defRPr sz="2000"/>
            </a:lvl2pPr>
            <a:lvl3pPr marL="1548171" indent="0">
              <a:buNone/>
              <a:defRPr sz="1700"/>
            </a:lvl3pPr>
            <a:lvl4pPr marL="2322256" indent="0">
              <a:buNone/>
              <a:defRPr sz="1500"/>
            </a:lvl4pPr>
            <a:lvl5pPr marL="3096341" indent="0">
              <a:buNone/>
              <a:defRPr sz="1500"/>
            </a:lvl5pPr>
            <a:lvl6pPr marL="3870427" indent="0">
              <a:buNone/>
              <a:defRPr sz="1500"/>
            </a:lvl6pPr>
            <a:lvl7pPr marL="4644512" indent="0">
              <a:buNone/>
              <a:defRPr sz="1500"/>
            </a:lvl7pPr>
            <a:lvl8pPr marL="5418597" indent="0">
              <a:buNone/>
              <a:defRPr sz="1500"/>
            </a:lvl8pPr>
            <a:lvl9pPr marL="6192683" indent="0">
              <a:buNone/>
              <a:defRPr sz="15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856D55-EFBE-4F9B-8A5F-09D42CA22A9B}" type="datetime1">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
        <p:nvSpPr>
          <p:cNvPr id="3" name="Picture Placeholder 2"/>
          <p:cNvSpPr>
            <a:spLocks noGrp="1"/>
          </p:cNvSpPr>
          <p:nvPr>
            <p:ph type="pic" idx="1"/>
          </p:nvPr>
        </p:nvSpPr>
        <p:spPr>
          <a:xfrm>
            <a:off x="1589524" y="1950720"/>
            <a:ext cx="6762703" cy="4161536"/>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5400">
                <a:solidFill>
                  <a:schemeClr val="bg1"/>
                </a:solidFill>
              </a:defRPr>
            </a:lvl1pPr>
            <a:lvl2pPr marL="774085" indent="0">
              <a:buNone/>
              <a:defRPr sz="4700"/>
            </a:lvl2pPr>
            <a:lvl3pPr marL="1548171" indent="0">
              <a:buNone/>
              <a:defRPr sz="4100"/>
            </a:lvl3pPr>
            <a:lvl4pPr marL="2322256" indent="0">
              <a:buNone/>
              <a:defRPr sz="3400"/>
            </a:lvl4pPr>
            <a:lvl5pPr marL="3096341" indent="0">
              <a:buNone/>
              <a:defRPr sz="3400"/>
            </a:lvl5pPr>
            <a:lvl6pPr marL="3870427" indent="0">
              <a:buNone/>
              <a:defRPr sz="3400"/>
            </a:lvl6pPr>
            <a:lvl7pPr marL="4644512" indent="0">
              <a:buNone/>
              <a:defRPr sz="3400"/>
            </a:lvl7pPr>
            <a:lvl8pPr marL="5418597" indent="0">
              <a:buNone/>
              <a:defRPr sz="3400"/>
            </a:lvl8pPr>
            <a:lvl9pPr marL="6192683" indent="0">
              <a:buNone/>
              <a:defRPr sz="34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433507" y="325120"/>
            <a:ext cx="16490590" cy="3511296"/>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54817" tIns="77409" rIns="154817" bIns="77409" rtlCol="0" anchor="ctr"/>
          <a:lstStyle/>
          <a:p>
            <a:pPr algn="ctr"/>
            <a:endParaRPr lang="en-US"/>
          </a:p>
        </p:txBody>
      </p:sp>
      <p:grpSp>
        <p:nvGrpSpPr>
          <p:cNvPr id="8" name="Group 15"/>
          <p:cNvGrpSpPr>
            <a:grpSpLocks noChangeAspect="1"/>
          </p:cNvGrpSpPr>
          <p:nvPr/>
        </p:nvGrpSpPr>
        <p:grpSpPr bwMode="hidden">
          <a:xfrm>
            <a:off x="401392" y="2388521"/>
            <a:ext cx="16542611" cy="189137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867013" y="481177"/>
            <a:ext cx="15606237" cy="1781658"/>
          </a:xfrm>
          <a:prstGeom prst="rect">
            <a:avLst/>
          </a:prstGeom>
        </p:spPr>
        <p:txBody>
          <a:bodyPr vert="horz" lIns="154817" tIns="77409" rIns="154817" bIns="77409"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9792151" y="8889123"/>
            <a:ext cx="7180906" cy="519289"/>
          </a:xfrm>
          <a:prstGeom prst="rect">
            <a:avLst/>
          </a:prstGeom>
        </p:spPr>
        <p:txBody>
          <a:bodyPr vert="horz" lIns="154817" tIns="77409" rIns="154817" bIns="77409" rtlCol="0" anchor="ctr"/>
          <a:lstStyle>
            <a:lvl1pPr algn="r">
              <a:defRPr sz="1700">
                <a:solidFill>
                  <a:schemeClr val="tx2"/>
                </a:solidFill>
              </a:defRPr>
            </a:lvl1pPr>
          </a:lstStyle>
          <a:p>
            <a:fld id="{9D1D110F-3F4E-48D9-B8AA-5D0E825AFDBA}" type="datetime1">
              <a:rPr lang="en-US" smtClean="0"/>
              <a:pPr/>
              <a:t>3/31/2020</a:t>
            </a:fld>
            <a:endParaRPr lang="en-US"/>
          </a:p>
        </p:txBody>
      </p:sp>
      <p:sp>
        <p:nvSpPr>
          <p:cNvPr id="5" name="Footer Placeholder 4"/>
          <p:cNvSpPr>
            <a:spLocks noGrp="1"/>
          </p:cNvSpPr>
          <p:nvPr>
            <p:ph type="ftr" sz="quarter" idx="3"/>
          </p:nvPr>
        </p:nvSpPr>
        <p:spPr>
          <a:xfrm>
            <a:off x="367207" y="8889123"/>
            <a:ext cx="7180907" cy="519289"/>
          </a:xfrm>
          <a:prstGeom prst="rect">
            <a:avLst/>
          </a:prstGeom>
        </p:spPr>
        <p:txBody>
          <a:bodyPr vert="horz" lIns="154817" tIns="77409" rIns="154817" bIns="77409" rtlCol="0" anchor="ctr"/>
          <a:lstStyle>
            <a:lvl1pPr algn="l">
              <a:defRPr sz="1700">
                <a:solidFill>
                  <a:schemeClr val="tx2"/>
                </a:solidFill>
              </a:defRPr>
            </a:lvl1pPr>
          </a:lstStyle>
          <a:p>
            <a:endParaRPr lang="en-US" dirty="0"/>
          </a:p>
        </p:txBody>
      </p:sp>
      <p:sp>
        <p:nvSpPr>
          <p:cNvPr id="6" name="Slide Number Placeholder 5"/>
          <p:cNvSpPr>
            <a:spLocks noGrp="1"/>
          </p:cNvSpPr>
          <p:nvPr>
            <p:ph type="sldNum" sz="quarter" idx="4"/>
          </p:nvPr>
        </p:nvSpPr>
        <p:spPr>
          <a:xfrm>
            <a:off x="7568516" y="8889121"/>
            <a:ext cx="2203234" cy="519289"/>
          </a:xfrm>
          <a:prstGeom prst="rect">
            <a:avLst/>
          </a:prstGeom>
        </p:spPr>
        <p:txBody>
          <a:bodyPr vert="horz" lIns="154817" tIns="77409" rIns="154817" bIns="77409" rtlCol="0" anchor="ctr"/>
          <a:lstStyle>
            <a:lvl1pPr algn="ctr">
              <a:defRPr sz="1700">
                <a:solidFill>
                  <a:schemeClr val="tx2"/>
                </a:solidFill>
              </a:defRPr>
            </a:lvl1pPr>
          </a:lstStyle>
          <a:p>
            <a:fld id="{86CB4B4D-7CA3-9044-876B-883B54F8677D}" type="slidenum">
              <a:rPr lang="en-US" smtClean="0"/>
              <a:t>‹#›</a:t>
            </a:fld>
            <a:endParaRPr lang="en-US"/>
          </a:p>
        </p:txBody>
      </p:sp>
      <p:sp>
        <p:nvSpPr>
          <p:cNvPr id="3" name="Text Placeholder 2"/>
          <p:cNvSpPr>
            <a:spLocks noGrp="1"/>
          </p:cNvSpPr>
          <p:nvPr>
            <p:ph type="body" idx="1"/>
          </p:nvPr>
        </p:nvSpPr>
        <p:spPr>
          <a:xfrm>
            <a:off x="1653749" y="3805108"/>
            <a:ext cx="14048824" cy="4907657"/>
          </a:xfrm>
          <a:prstGeom prst="rect">
            <a:avLst/>
          </a:prstGeom>
        </p:spPr>
        <p:txBody>
          <a:bodyPr vert="horz" lIns="154817" tIns="77409" rIns="154817" bIns="77409"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ctr" defTabSz="1548171" rtl="0" eaLnBrk="1" latinLnBrk="0" hangingPunct="1">
        <a:spcBef>
          <a:spcPct val="0"/>
        </a:spcBef>
        <a:buNone/>
        <a:defRPr sz="7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64451" indent="-464451" algn="l" defTabSz="1548171" rtl="0" eaLnBrk="1" latinLnBrk="0" hangingPunct="1">
        <a:spcBef>
          <a:spcPct val="20000"/>
        </a:spcBef>
        <a:buClr>
          <a:schemeClr val="accent1"/>
        </a:buClr>
        <a:buSzPct val="100000"/>
        <a:buFont typeface="Symbol" pitchFamily="18" charset="2"/>
        <a:buChar char=""/>
        <a:defRPr sz="4100" kern="1200">
          <a:solidFill>
            <a:schemeClr val="tx2"/>
          </a:solidFill>
          <a:latin typeface="+mn-lt"/>
          <a:ea typeface="+mn-ea"/>
          <a:cs typeface="+mn-cs"/>
        </a:defRPr>
      </a:lvl1pPr>
      <a:lvl2pPr marL="975671" indent="-464451" algn="l" defTabSz="1548171" rtl="0" eaLnBrk="1" latinLnBrk="0" hangingPunct="1">
        <a:spcBef>
          <a:spcPct val="20000"/>
        </a:spcBef>
        <a:buClr>
          <a:schemeClr val="accent1"/>
        </a:buClr>
        <a:buSzPct val="100000"/>
        <a:buFont typeface="Symbol" pitchFamily="18" charset="2"/>
        <a:buChar char=""/>
        <a:defRPr sz="3700" kern="1200">
          <a:solidFill>
            <a:schemeClr val="tx2"/>
          </a:solidFill>
          <a:latin typeface="+mn-lt"/>
          <a:ea typeface="+mn-ea"/>
          <a:cs typeface="+mn-cs"/>
        </a:defRPr>
      </a:lvl2pPr>
      <a:lvl3pPr marL="1448723" indent="-387043" algn="l" defTabSz="1548171" rtl="0" eaLnBrk="1" latinLnBrk="0" hangingPunct="1">
        <a:spcBef>
          <a:spcPct val="20000"/>
        </a:spcBef>
        <a:buClr>
          <a:schemeClr val="accent1"/>
        </a:buClr>
        <a:buSzPct val="100000"/>
        <a:buFont typeface="Symbol" pitchFamily="18" charset="2"/>
        <a:buChar char=""/>
        <a:defRPr sz="3400" kern="1200">
          <a:solidFill>
            <a:schemeClr val="tx2"/>
          </a:solidFill>
          <a:latin typeface="+mn-lt"/>
          <a:ea typeface="+mn-ea"/>
          <a:cs typeface="+mn-cs"/>
        </a:defRPr>
      </a:lvl3pPr>
      <a:lvl4pPr marL="1935213" indent="-387043" algn="l" defTabSz="1548171" rtl="0" eaLnBrk="1" latinLnBrk="0" hangingPunct="1">
        <a:spcBef>
          <a:spcPct val="20000"/>
        </a:spcBef>
        <a:buClr>
          <a:schemeClr val="accent1"/>
        </a:buClr>
        <a:buSzPct val="100000"/>
        <a:buFont typeface="Symbol" pitchFamily="18" charset="2"/>
        <a:buChar char=""/>
        <a:defRPr sz="3000" kern="1200">
          <a:solidFill>
            <a:schemeClr val="tx2"/>
          </a:solidFill>
          <a:latin typeface="+mn-lt"/>
          <a:ea typeface="+mn-ea"/>
          <a:cs typeface="+mn-cs"/>
        </a:defRPr>
      </a:lvl4pPr>
      <a:lvl5pPr marL="2477073" indent="-387043" algn="l" defTabSz="1548171" rtl="0" eaLnBrk="1" latinLnBrk="0" hangingPunct="1">
        <a:spcBef>
          <a:spcPct val="20000"/>
        </a:spcBef>
        <a:buClr>
          <a:schemeClr val="accent1"/>
        </a:buClr>
        <a:buSzPct val="100000"/>
        <a:buFont typeface="Symbol" pitchFamily="18" charset="2"/>
        <a:buChar char=""/>
        <a:defRPr sz="2700" kern="1200">
          <a:solidFill>
            <a:schemeClr val="tx2"/>
          </a:solidFill>
          <a:latin typeface="+mn-lt"/>
          <a:ea typeface="+mn-ea"/>
          <a:cs typeface="+mn-cs"/>
        </a:defRPr>
      </a:lvl5pPr>
      <a:lvl6pPr marL="3018933" indent="-387043" algn="l" defTabSz="1548171" rtl="0" eaLnBrk="1" latinLnBrk="0" hangingPunct="1">
        <a:spcBef>
          <a:spcPts val="650"/>
        </a:spcBef>
        <a:buClr>
          <a:schemeClr val="accent1"/>
        </a:buClr>
        <a:buFont typeface="Symbol" pitchFamily="18" charset="2"/>
        <a:buChar char="*"/>
        <a:defRPr sz="2400" kern="1200">
          <a:solidFill>
            <a:schemeClr val="tx2"/>
          </a:solidFill>
          <a:latin typeface="+mn-lt"/>
          <a:ea typeface="+mn-ea"/>
          <a:cs typeface="+mn-cs"/>
        </a:defRPr>
      </a:lvl6pPr>
      <a:lvl7pPr marL="3560792" indent="-387043" algn="l" defTabSz="1548171" rtl="0" eaLnBrk="1" latinLnBrk="0" hangingPunct="1">
        <a:spcBef>
          <a:spcPts val="650"/>
        </a:spcBef>
        <a:buClr>
          <a:schemeClr val="accent1"/>
        </a:buClr>
        <a:buFont typeface="Symbol" pitchFamily="18" charset="2"/>
        <a:buChar char="*"/>
        <a:defRPr sz="2400" kern="1200">
          <a:solidFill>
            <a:schemeClr val="tx2"/>
          </a:solidFill>
          <a:latin typeface="+mn-lt"/>
          <a:ea typeface="+mn-ea"/>
          <a:cs typeface="+mn-cs"/>
        </a:defRPr>
      </a:lvl7pPr>
      <a:lvl8pPr marL="4102652" indent="-387043" algn="l" defTabSz="1548171" rtl="0" eaLnBrk="1" latinLnBrk="0" hangingPunct="1">
        <a:spcBef>
          <a:spcPts val="650"/>
        </a:spcBef>
        <a:buClr>
          <a:schemeClr val="accent1"/>
        </a:buClr>
        <a:buFont typeface="Symbol" pitchFamily="18" charset="2"/>
        <a:buChar char="*"/>
        <a:defRPr sz="2400" kern="1200">
          <a:solidFill>
            <a:schemeClr val="tx2"/>
          </a:solidFill>
          <a:latin typeface="+mn-lt"/>
          <a:ea typeface="+mn-ea"/>
          <a:cs typeface="+mn-cs"/>
        </a:defRPr>
      </a:lvl8pPr>
      <a:lvl9pPr marL="4644512" indent="-387043" algn="l" defTabSz="1548171" rtl="0" eaLnBrk="1" latinLnBrk="0" hangingPunct="1">
        <a:spcBef>
          <a:spcPts val="650"/>
        </a:spcBef>
        <a:buClr>
          <a:schemeClr val="accent1"/>
        </a:buClr>
        <a:buFont typeface="Symbol" pitchFamily="18" charset="2"/>
        <a:buChar char="*"/>
        <a:defRPr sz="2400" kern="1200">
          <a:solidFill>
            <a:schemeClr val="tx2"/>
          </a:solidFill>
          <a:latin typeface="+mn-lt"/>
          <a:ea typeface="+mn-ea"/>
          <a:cs typeface="+mn-cs"/>
        </a:defRPr>
      </a:lvl9pPr>
    </p:bodyStyle>
    <p:otherStyle>
      <a:defPPr>
        <a:defRPr lang="en-US"/>
      </a:defPPr>
      <a:lvl1pPr marL="0" algn="l" defTabSz="1548171" rtl="0" eaLnBrk="1" latinLnBrk="0" hangingPunct="1">
        <a:defRPr sz="3000" kern="1200">
          <a:solidFill>
            <a:schemeClr val="tx1"/>
          </a:solidFill>
          <a:latin typeface="+mn-lt"/>
          <a:ea typeface="+mn-ea"/>
          <a:cs typeface="+mn-cs"/>
        </a:defRPr>
      </a:lvl1pPr>
      <a:lvl2pPr marL="774085" algn="l" defTabSz="1548171" rtl="0" eaLnBrk="1" latinLnBrk="0" hangingPunct="1">
        <a:defRPr sz="3000" kern="1200">
          <a:solidFill>
            <a:schemeClr val="tx1"/>
          </a:solidFill>
          <a:latin typeface="+mn-lt"/>
          <a:ea typeface="+mn-ea"/>
          <a:cs typeface="+mn-cs"/>
        </a:defRPr>
      </a:lvl2pPr>
      <a:lvl3pPr marL="1548171" algn="l" defTabSz="1548171" rtl="0" eaLnBrk="1" latinLnBrk="0" hangingPunct="1">
        <a:defRPr sz="3000" kern="1200">
          <a:solidFill>
            <a:schemeClr val="tx1"/>
          </a:solidFill>
          <a:latin typeface="+mn-lt"/>
          <a:ea typeface="+mn-ea"/>
          <a:cs typeface="+mn-cs"/>
        </a:defRPr>
      </a:lvl3pPr>
      <a:lvl4pPr marL="2322256" algn="l" defTabSz="1548171" rtl="0" eaLnBrk="1" latinLnBrk="0" hangingPunct="1">
        <a:defRPr sz="3000" kern="1200">
          <a:solidFill>
            <a:schemeClr val="tx1"/>
          </a:solidFill>
          <a:latin typeface="+mn-lt"/>
          <a:ea typeface="+mn-ea"/>
          <a:cs typeface="+mn-cs"/>
        </a:defRPr>
      </a:lvl4pPr>
      <a:lvl5pPr marL="3096341" algn="l" defTabSz="1548171" rtl="0" eaLnBrk="1" latinLnBrk="0" hangingPunct="1">
        <a:defRPr sz="3000" kern="1200">
          <a:solidFill>
            <a:schemeClr val="tx1"/>
          </a:solidFill>
          <a:latin typeface="+mn-lt"/>
          <a:ea typeface="+mn-ea"/>
          <a:cs typeface="+mn-cs"/>
        </a:defRPr>
      </a:lvl5pPr>
      <a:lvl6pPr marL="3870427" algn="l" defTabSz="1548171" rtl="0" eaLnBrk="1" latinLnBrk="0" hangingPunct="1">
        <a:defRPr sz="3000" kern="1200">
          <a:solidFill>
            <a:schemeClr val="tx1"/>
          </a:solidFill>
          <a:latin typeface="+mn-lt"/>
          <a:ea typeface="+mn-ea"/>
          <a:cs typeface="+mn-cs"/>
        </a:defRPr>
      </a:lvl6pPr>
      <a:lvl7pPr marL="4644512" algn="l" defTabSz="1548171" rtl="0" eaLnBrk="1" latinLnBrk="0" hangingPunct="1">
        <a:defRPr sz="3000" kern="1200">
          <a:solidFill>
            <a:schemeClr val="tx1"/>
          </a:solidFill>
          <a:latin typeface="+mn-lt"/>
          <a:ea typeface="+mn-ea"/>
          <a:cs typeface="+mn-cs"/>
        </a:defRPr>
      </a:lvl7pPr>
      <a:lvl8pPr marL="5418597" algn="l" defTabSz="1548171" rtl="0" eaLnBrk="1" latinLnBrk="0" hangingPunct="1">
        <a:defRPr sz="3000" kern="1200">
          <a:solidFill>
            <a:schemeClr val="tx1"/>
          </a:solidFill>
          <a:latin typeface="+mn-lt"/>
          <a:ea typeface="+mn-ea"/>
          <a:cs typeface="+mn-cs"/>
        </a:defRPr>
      </a:lvl8pPr>
      <a:lvl9pPr marL="6192683" algn="l" defTabSz="1548171"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12642" y="4026647"/>
            <a:ext cx="7314977" cy="1985159"/>
          </a:xfrm>
          <a:prstGeom prst="rect">
            <a:avLst/>
          </a:prstGeom>
        </p:spPr>
        <p:txBody>
          <a:bodyPr wrap="square">
            <a:spAutoFit/>
          </a:bodyPr>
          <a:lstStyle/>
          <a:p>
            <a:r>
              <a:rPr lang="ja-JP" altLang="en-US" sz="4800" b="1" dirty="0">
                <a:latin typeface="メイリオ" panose="020B0604030504040204" pitchFamily="50" charset="-128"/>
                <a:ea typeface="メイリオ" panose="020B0604030504040204" pitchFamily="50" charset="-128"/>
              </a:rPr>
              <a:t>日本消化器内視鏡学会</a:t>
            </a:r>
            <a:endParaRPr lang="en-US" altLang="ja-JP" sz="4800" b="1" dirty="0">
              <a:latin typeface="メイリオ" panose="020B0604030504040204" pitchFamily="50" charset="-128"/>
              <a:ea typeface="メイリオ" panose="020B0604030504040204" pitchFamily="50" charset="-128"/>
            </a:endParaRPr>
          </a:p>
          <a:p>
            <a:r>
              <a:rPr lang="en-US" altLang="ja-JP" sz="4800" b="1" dirty="0">
                <a:latin typeface="メイリオ" panose="020B0604030504040204" pitchFamily="50" charset="-128"/>
                <a:ea typeface="メイリオ" panose="020B0604030504040204" pitchFamily="50" charset="-128"/>
              </a:rPr>
              <a:t>Video</a:t>
            </a:r>
            <a:r>
              <a:rPr lang="ja-JP" altLang="en-US" sz="4800" b="1" dirty="0">
                <a:latin typeface="メイリオ" panose="020B0604030504040204" pitchFamily="50" charset="-128"/>
                <a:ea typeface="メイリオ" panose="020B0604030504040204" pitchFamily="50" charset="-128"/>
              </a:rPr>
              <a:t> </a:t>
            </a:r>
            <a:r>
              <a:rPr lang="en-US" altLang="ja-JP" sz="4800" b="1" dirty="0">
                <a:latin typeface="メイリオ" panose="020B0604030504040204" pitchFamily="50" charset="-128"/>
                <a:ea typeface="メイリオ" panose="020B0604030504040204" pitchFamily="50" charset="-128"/>
              </a:rPr>
              <a:t>Communication</a:t>
            </a:r>
            <a:r>
              <a:rPr lang="en-US" sz="6000" b="1" dirty="0">
                <a:latin typeface="メイリオ" panose="020B0604030504040204" pitchFamily="50" charset="-128"/>
                <a:ea typeface="メイリオ" panose="020B0604030504040204" pitchFamily="50" charset="-128"/>
              </a:rPr>
              <a:t/>
            </a:r>
            <a:br>
              <a:rPr lang="en-US" sz="6000" b="1" dirty="0">
                <a:latin typeface="メイリオ" panose="020B0604030504040204" pitchFamily="50" charset="-128"/>
                <a:ea typeface="メイリオ" panose="020B0604030504040204" pitchFamily="50" charset="-128"/>
              </a:rPr>
            </a:br>
            <a:endParaRPr lang="en-US" sz="2700" dirty="0">
              <a:latin typeface="メイリオ" panose="020B0604030504040204" pitchFamily="50" charset="-128"/>
              <a:ea typeface="メイリオ" panose="020B0604030504040204" pitchFamily="50" charset="-128"/>
            </a:endParaRPr>
          </a:p>
        </p:txBody>
      </p:sp>
      <p:sp>
        <p:nvSpPr>
          <p:cNvPr id="4" name="Shape 120"/>
          <p:cNvSpPr txBox="1">
            <a:spLocks/>
          </p:cNvSpPr>
          <p:nvPr/>
        </p:nvSpPr>
        <p:spPr>
          <a:xfrm>
            <a:off x="4745950" y="5748350"/>
            <a:ext cx="7848360" cy="847699"/>
          </a:xfrm>
          <a:prstGeom prst="rect">
            <a:avLst/>
          </a:prstGeom>
          <a:ln w="12700">
            <a:miter lim="400000"/>
          </a:ln>
          <a:extLst>
            <a:ext uri="{C572A759-6A51-4108-AA02-DFA0A04FC94B}">
              <ma14:wrappingTextBoxFlag xmlns="" xmlns:ma14="http://schemas.microsoft.com/office/mac/drawingml/2011/main" val="1"/>
            </a:ext>
          </a:extLst>
        </p:spPr>
        <p:txBody>
          <a:bodyPr lIns="38099" tIns="38099" rIns="38099" bIns="38099" anchor="t">
            <a:normAutofit/>
          </a:bodyPr>
          <a:lstStyle>
            <a:lvl1pPr marL="0" marR="0" indent="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3200" b="0" i="0" u="none" strike="noStrike" cap="none" spc="0" baseline="0">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a:lstStyle>
          <a:p>
            <a:pPr hangingPunct="1"/>
            <a:r>
              <a:rPr lang="en-US" dirty="0">
                <a:latin typeface="メイリオ" panose="020B0604030504040204" pitchFamily="50" charset="-128"/>
                <a:ea typeface="メイリオ" panose="020B0604030504040204" pitchFamily="50" charset="-128"/>
              </a:rPr>
              <a:t>Short title</a:t>
            </a:r>
          </a:p>
        </p:txBody>
      </p:sp>
      <p:pic>
        <p:nvPicPr>
          <p:cNvPr id="6" name="図 5">
            <a:extLst>
              <a:ext uri="{FF2B5EF4-FFF2-40B4-BE49-F238E27FC236}">
                <a16:creationId xmlns:a16="http://schemas.microsoft.com/office/drawing/2014/main" xmlns="" id="{78538A33-4655-412B-957B-1495206243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931" y="5769429"/>
            <a:ext cx="2743200" cy="3918857"/>
          </a:xfrm>
          <a:prstGeom prst="rect">
            <a:avLst/>
          </a:prstGeom>
        </p:spPr>
      </p:pic>
      <p:sp>
        <p:nvSpPr>
          <p:cNvPr id="7" name="正方形/長方形 6"/>
          <p:cNvSpPr/>
          <p:nvPr/>
        </p:nvSpPr>
        <p:spPr>
          <a:xfrm>
            <a:off x="2269331" y="1696099"/>
            <a:ext cx="12268200" cy="1754326"/>
          </a:xfrm>
          <a:prstGeom prst="rect">
            <a:avLst/>
          </a:prstGeom>
        </p:spPr>
        <p:txBody>
          <a:bodyPr wrap="square">
            <a:spAutoFit/>
          </a:bodyPr>
          <a:lstStyle/>
          <a:p>
            <a:pPr marL="571500" indent="-571500" algn="l">
              <a:buClr>
                <a:srgbClr val="FFFF00"/>
              </a:buClr>
              <a:buSzPct val="70000"/>
              <a:buFont typeface="Wingdings" panose="05000000000000000000" pitchFamily="2" charset="2"/>
              <a:buChar char="Ø"/>
            </a:pPr>
            <a:r>
              <a:rPr lang="ja-JP" altLang="ja-JP" dirty="0" smtClean="0">
                <a:solidFill>
                  <a:srgbClr val="FFFF00"/>
                </a:solidFill>
                <a:latin typeface="メイリオ" panose="020B0604030504040204" pitchFamily="50" charset="-128"/>
                <a:ea typeface="メイリオ" panose="020B0604030504040204" pitchFamily="50" charset="-128"/>
              </a:rPr>
              <a:t>ビデオ</a:t>
            </a:r>
            <a:r>
              <a:rPr lang="ja-JP" altLang="ja-JP" dirty="0">
                <a:solidFill>
                  <a:srgbClr val="FFFF00"/>
                </a:solidFill>
                <a:latin typeface="メイリオ" panose="020B0604030504040204" pitchFamily="50" charset="-128"/>
                <a:ea typeface="メイリオ" panose="020B0604030504040204" pitchFamily="50" charset="-128"/>
              </a:rPr>
              <a:t>での提示が特に有用な症例や手技</a:t>
            </a:r>
            <a:r>
              <a:rPr lang="ja-JP" altLang="ja-JP" dirty="0" smtClean="0">
                <a:solidFill>
                  <a:srgbClr val="FFFF00"/>
                </a:solidFill>
                <a:latin typeface="メイリオ" panose="020B0604030504040204" pitchFamily="50" charset="-128"/>
                <a:ea typeface="メイリオ" panose="020B0604030504040204" pitchFamily="50" charset="-128"/>
              </a:rPr>
              <a:t>など</a:t>
            </a:r>
            <a:r>
              <a:rPr lang="ja-JP" altLang="en-US" dirty="0">
                <a:solidFill>
                  <a:srgbClr val="FFFF00"/>
                </a:solidFill>
                <a:latin typeface="メイリオ" panose="020B0604030504040204" pitchFamily="50" charset="-128"/>
                <a:ea typeface="メイリオ" panose="020B0604030504040204" pitchFamily="50" charset="-128"/>
              </a:rPr>
              <a:t>を</a:t>
            </a:r>
            <a:r>
              <a:rPr lang="ja-JP" altLang="ja-JP" dirty="0" smtClean="0">
                <a:solidFill>
                  <a:srgbClr val="FFFF00"/>
                </a:solidFill>
                <a:latin typeface="メイリオ" panose="020B0604030504040204" pitchFamily="50" charset="-128"/>
                <a:ea typeface="メイリオ" panose="020B0604030504040204" pitchFamily="50" charset="-128"/>
              </a:rPr>
              <a:t>報告</a:t>
            </a:r>
            <a:r>
              <a:rPr lang="ja-JP" altLang="en-US" dirty="0" smtClean="0">
                <a:solidFill>
                  <a:srgbClr val="FFFF00"/>
                </a:solidFill>
                <a:latin typeface="メイリオ" panose="020B0604030504040204" pitchFamily="50" charset="-128"/>
                <a:ea typeface="メイリオ" panose="020B0604030504040204" pitchFamily="50" charset="-128"/>
              </a:rPr>
              <a:t>する</a:t>
            </a:r>
            <a:endParaRPr lang="en-US" altLang="ja-JP" dirty="0" smtClean="0">
              <a:solidFill>
                <a:srgbClr val="FFFF00"/>
              </a:solidFill>
              <a:latin typeface="メイリオ" panose="020B0604030504040204" pitchFamily="50" charset="-128"/>
              <a:ea typeface="メイリオ" panose="020B0604030504040204" pitchFamily="50" charset="-128"/>
            </a:endParaRPr>
          </a:p>
          <a:p>
            <a:pPr marL="571500" indent="-571500" algn="l">
              <a:buClr>
                <a:srgbClr val="FFFF00"/>
              </a:buClr>
              <a:buSzPct val="70000"/>
              <a:buFont typeface="Wingdings" panose="05000000000000000000" pitchFamily="2" charset="2"/>
              <a:buChar char="Ø"/>
            </a:pPr>
            <a:r>
              <a:rPr lang="ja-JP" altLang="en-US" dirty="0">
                <a:solidFill>
                  <a:srgbClr val="FFFF00"/>
                </a:solidFill>
                <a:latin typeface="メイリオ" panose="020B0604030504040204" pitchFamily="50" charset="-128"/>
                <a:ea typeface="メイリオ" panose="020B0604030504040204" pitchFamily="50" charset="-128"/>
              </a:rPr>
              <a:t>以下、スライドも含め、すべてをビデオに収めること</a:t>
            </a:r>
            <a:endParaRPr lang="en-US" altLang="ja-JP" dirty="0">
              <a:solidFill>
                <a:srgbClr val="FFFF00"/>
              </a:solidFill>
              <a:latin typeface="メイリオ" panose="020B0604030504040204" pitchFamily="50" charset="-128"/>
              <a:ea typeface="メイリオ" panose="020B0604030504040204" pitchFamily="50" charset="-128"/>
            </a:endParaRPr>
          </a:p>
          <a:p>
            <a:pPr marL="571500" indent="-571500">
              <a:buClr>
                <a:srgbClr val="FFFF00"/>
              </a:buClr>
              <a:buSzPct val="70000"/>
              <a:buFont typeface="Wingdings" panose="05000000000000000000" pitchFamily="2" charset="2"/>
              <a:buChar char="Ø"/>
            </a:pPr>
            <a:endParaRPr lang="en-US" altLang="ja-JP" dirty="0" smtClean="0">
              <a:solidFill>
                <a:srgbClr val="FFFF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xfrm>
            <a:off x="867013" y="685799"/>
            <a:ext cx="15606237" cy="1577035"/>
          </a:xfrm>
          <a:prstGeom prst="rect">
            <a:avLst/>
          </a:prstGeom>
        </p:spPr>
        <p:txBody>
          <a:bodyPr/>
          <a:lstStyle/>
          <a:p>
            <a:r>
              <a:rPr lang="ja-JP" altLang="en-US" dirty="0">
                <a:latin typeface="メイリオ" panose="020B0604030504040204" pitchFamily="50" charset="-128"/>
                <a:ea typeface="メイリオ" panose="020B0604030504040204" pitchFamily="50" charset="-128"/>
              </a:rPr>
              <a:t>免責事項</a:t>
            </a:r>
            <a:endParaRPr dirty="0">
              <a:latin typeface="メイリオ" panose="020B0604030504040204" pitchFamily="50" charset="-128"/>
              <a:ea typeface="メイリオ" panose="020B0604030504040204" pitchFamily="50" charset="-128"/>
            </a:endParaRPr>
          </a:p>
        </p:txBody>
      </p:sp>
      <p:sp>
        <p:nvSpPr>
          <p:cNvPr id="9" name="Shape 124">
            <a:extLst>
              <a:ext uri="{FF2B5EF4-FFF2-40B4-BE49-F238E27FC236}">
                <a16:creationId xmlns:a16="http://schemas.microsoft.com/office/drawing/2014/main" xmlns="" id="{904FAEAB-3AA7-4700-98E8-D862EFCA4AB9}"/>
              </a:ext>
            </a:extLst>
          </p:cNvPr>
          <p:cNvSpPr>
            <a:spLocks noGrp="1"/>
          </p:cNvSpPr>
          <p:nvPr>
            <p:ph type="body" idx="1"/>
          </p:nvPr>
        </p:nvSpPr>
        <p:spPr>
          <a:xfrm>
            <a:off x="1442248" y="3805108"/>
            <a:ext cx="14455766" cy="4907657"/>
          </a:xfrm>
          <a:prstGeom prst="rect">
            <a:avLst/>
          </a:prstGeom>
        </p:spPr>
        <p:txBody>
          <a:bodyPr>
            <a:normAutofit fontScale="92500"/>
          </a:bodyPr>
          <a:lstStyle/>
          <a:p>
            <a:pPr marL="0" indent="0" defTabSz="201548">
              <a:spcBef>
                <a:spcPts val="1425"/>
              </a:spcBef>
              <a:buSzTx/>
              <a:buNone/>
              <a:defRPr sz="2760"/>
            </a:pPr>
            <a:r>
              <a:rPr lang="ja-JP" altLang="en-US" sz="3600" dirty="0">
                <a:latin typeface="メイリオ" panose="020B0604030504040204" pitchFamily="50" charset="-128"/>
                <a:ea typeface="メイリオ" panose="020B0604030504040204" pitchFamily="50" charset="-128"/>
              </a:rPr>
              <a:t>内視鏡手技は患者に危害を及ぼす可能性があり、十分な知識と技量を</a:t>
            </a:r>
            <a:r>
              <a:rPr lang="en-US" altLang="ja-JP" sz="3600" dirty="0">
                <a:latin typeface="メイリオ" panose="020B0604030504040204" pitchFamily="50" charset="-128"/>
                <a:ea typeface="メイリオ" panose="020B0604030504040204" pitchFamily="50" charset="-128"/>
              </a:rPr>
              <a:t/>
            </a:r>
            <a:br>
              <a:rPr lang="en-US" altLang="ja-JP" sz="3600" dirty="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持った専門医によって施行されなければなりません。</a:t>
            </a:r>
            <a:r>
              <a:rPr lang="en-US" altLang="ja-JP" sz="3600" dirty="0">
                <a:latin typeface="メイリオ" panose="020B0604030504040204" pitchFamily="50" charset="-128"/>
                <a:ea typeface="メイリオ" panose="020B0604030504040204" pitchFamily="50" charset="-128"/>
              </a:rPr>
              <a:t/>
            </a:r>
            <a:br>
              <a:rPr lang="en-US" altLang="ja-JP" sz="3600" dirty="0">
                <a:latin typeface="メイリオ" panose="020B0604030504040204" pitchFamily="50" charset="-128"/>
                <a:ea typeface="メイリオ" panose="020B0604030504040204" pitchFamily="50" charset="-128"/>
              </a:rPr>
            </a:br>
            <a:r>
              <a:rPr lang="ja-JP" altLang="en-US" sz="3600" u="sng" dirty="0">
                <a:latin typeface="メイリオ" panose="020B0604030504040204" pitchFamily="50" charset="-128"/>
                <a:ea typeface="メイリオ" panose="020B0604030504040204" pitchFamily="50" charset="-128"/>
              </a:rPr>
              <a:t>当 </a:t>
            </a:r>
            <a:r>
              <a:rPr lang="en-US" altLang="ja-JP" sz="3600" u="sng" dirty="0" smtClean="0">
                <a:latin typeface="メイリオ" panose="020B0604030504040204" pitchFamily="50" charset="-128"/>
                <a:ea typeface="メイリオ" panose="020B0604030504040204" pitchFamily="50" charset="-128"/>
              </a:rPr>
              <a:t>Video</a:t>
            </a:r>
            <a:r>
              <a:rPr lang="ja-JP" altLang="en-US" sz="3600" u="sng" dirty="0" smtClean="0">
                <a:latin typeface="メイリオ" panose="020B0604030504040204" pitchFamily="50" charset="-128"/>
                <a:ea typeface="メイリオ" panose="020B0604030504040204" pitchFamily="50" charset="-128"/>
              </a:rPr>
              <a:t> </a:t>
            </a:r>
            <a:r>
              <a:rPr lang="en-US" altLang="ja-JP" sz="3600" u="sng" dirty="0" smtClean="0">
                <a:latin typeface="メイリオ" panose="020B0604030504040204" pitchFamily="50" charset="-128"/>
                <a:ea typeface="メイリオ" panose="020B0604030504040204" pitchFamily="50" charset="-128"/>
              </a:rPr>
              <a:t>Communication </a:t>
            </a:r>
            <a:r>
              <a:rPr lang="ja-JP" altLang="en-US" sz="3600" u="sng" dirty="0">
                <a:latin typeface="メイリオ" panose="020B0604030504040204" pitchFamily="50" charset="-128"/>
                <a:ea typeface="メイリオ" panose="020B0604030504040204" pitchFamily="50" charset="-128"/>
              </a:rPr>
              <a:t>は、いわゆる </a:t>
            </a:r>
            <a:r>
              <a:rPr lang="en-US" altLang="ja-JP" sz="3600" u="sng" dirty="0">
                <a:latin typeface="メイリオ" panose="020B0604030504040204" pitchFamily="50" charset="-128"/>
                <a:ea typeface="メイリオ" panose="020B0604030504040204" pitchFamily="50" charset="-128"/>
              </a:rPr>
              <a:t>e-learning </a:t>
            </a:r>
            <a:r>
              <a:rPr lang="ja-JP" altLang="en-US" sz="3600" u="sng" dirty="0">
                <a:latin typeface="メイリオ" panose="020B0604030504040204" pitchFamily="50" charset="-128"/>
                <a:ea typeface="メイリオ" panose="020B0604030504040204" pitchFamily="50" charset="-128"/>
              </a:rPr>
              <a:t>に相当する教材では</a:t>
            </a:r>
            <a:endParaRPr lang="en-US" altLang="ja-JP" sz="3600" u="sng" dirty="0">
              <a:latin typeface="メイリオ" panose="020B0604030504040204" pitchFamily="50" charset="-128"/>
              <a:ea typeface="メイリオ" panose="020B0604030504040204" pitchFamily="50" charset="-128"/>
            </a:endParaRPr>
          </a:p>
          <a:p>
            <a:pPr marL="0" indent="0" defTabSz="201548">
              <a:spcBef>
                <a:spcPts val="1425"/>
              </a:spcBef>
              <a:buSzTx/>
              <a:buNone/>
              <a:defRPr sz="2760"/>
            </a:pPr>
            <a:r>
              <a:rPr lang="ja-JP" altLang="en-US" sz="3600" u="sng" dirty="0">
                <a:latin typeface="メイリオ" panose="020B0604030504040204" pitchFamily="50" charset="-128"/>
                <a:ea typeface="メイリオ" panose="020B0604030504040204" pitchFamily="50" charset="-128"/>
              </a:rPr>
              <a:t>なく、純粋に新規の知見を共有するための場</a:t>
            </a:r>
            <a:r>
              <a:rPr lang="ja-JP" altLang="en-US" sz="3600" dirty="0">
                <a:latin typeface="メイリオ" panose="020B0604030504040204" pitchFamily="50" charset="-128"/>
                <a:ea typeface="メイリオ" panose="020B0604030504040204" pitchFamily="50" charset="-128"/>
              </a:rPr>
              <a:t>です。</a:t>
            </a:r>
            <a:endParaRPr lang="en-US" altLang="ja-JP" sz="3600" dirty="0">
              <a:latin typeface="メイリオ" panose="020B0604030504040204" pitchFamily="50" charset="-128"/>
              <a:ea typeface="メイリオ" panose="020B0604030504040204" pitchFamily="50" charset="-128"/>
            </a:endParaRPr>
          </a:p>
          <a:p>
            <a:pPr marL="0" indent="0" defTabSz="201548">
              <a:spcBef>
                <a:spcPts val="1425"/>
              </a:spcBef>
              <a:buSzTx/>
              <a:buNone/>
              <a:defRPr sz="2760"/>
            </a:pPr>
            <a:r>
              <a:rPr lang="ja-JP" altLang="en-US" sz="3600" dirty="0">
                <a:latin typeface="メイリオ" panose="020B0604030504040204" pitchFamily="50" charset="-128"/>
                <a:ea typeface="メイリオ" panose="020B0604030504040204" pitchFamily="50" charset="-128"/>
              </a:rPr>
              <a:t>関連処置具については常に製造元から最新の情報提供を受けるようにし、適応、的確な手技を確認して下さい。使用薬剤についても、投与前に用法、用量、禁忌などを十分確認してください。</a:t>
            </a:r>
            <a:endParaRPr lang="en-US" altLang="ja-JP" sz="3600"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xmlns="" id="{EFE0C8EE-51EB-4608-9CE6-91EBB260C50D}"/>
              </a:ext>
            </a:extLst>
          </p:cNvPr>
          <p:cNvSpPr/>
          <p:nvPr/>
        </p:nvSpPr>
        <p:spPr>
          <a:xfrm>
            <a:off x="1442248" y="8382000"/>
            <a:ext cx="14455766" cy="990600"/>
          </a:xfrm>
          <a:prstGeom prst="rect">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2800" dirty="0">
                <a:latin typeface="メイリオ" panose="020B0604030504040204" pitchFamily="50" charset="-128"/>
                <a:ea typeface="メイリオ" panose="020B0604030504040204" pitchFamily="50" charset="-128"/>
              </a:rPr>
              <a:t> 一般社団法人日本消化器内視鏡学会 及び 制作 大村印刷株式会社 は当ビデオに含まれる</a:t>
            </a:r>
            <a:br>
              <a:rPr kumimoji="1" lang="ja-JP" altLang="en-US" sz="2800" dirty="0">
                <a:latin typeface="メイリオ" panose="020B0604030504040204" pitchFamily="50" charset="-128"/>
                <a:ea typeface="メイリオ" panose="020B0604030504040204" pitchFamily="50" charset="-128"/>
              </a:rPr>
            </a:br>
            <a:r>
              <a:rPr kumimoji="1" lang="ja-JP" altLang="en-US" sz="2800" dirty="0">
                <a:latin typeface="メイリオ" panose="020B0604030504040204" pitchFamily="50" charset="-128"/>
                <a:ea typeface="メイリオ" panose="020B0604030504040204" pitchFamily="50" charset="-128"/>
              </a:rPr>
              <a:t> 情報の利用によって生じたいかなる健康被害や損害についても責任を負いません。</a:t>
            </a:r>
          </a:p>
        </p:txBody>
      </p:sp>
    </p:spTree>
  </p:cSld>
  <p:clrMapOvr>
    <a:masterClrMapping/>
  </p:clrMapOvr>
  <p:transition spd="med" advTm="6513">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ctrTitle"/>
          </p:nvPr>
        </p:nvSpPr>
        <p:spPr>
          <a:prstGeom prst="rect">
            <a:avLst/>
          </a:prstGeom>
        </p:spPr>
        <p:txBody>
          <a:bodyPr/>
          <a:lstStyle/>
          <a:p>
            <a:r>
              <a:rPr lang="ja-JP" altLang="en-US" dirty="0">
                <a:latin typeface="メイリオ" panose="020B0604030504040204" pitchFamily="50" charset="-128"/>
                <a:ea typeface="メイリオ" panose="020B0604030504040204" pitchFamily="50" charset="-128"/>
              </a:rPr>
              <a:t>論文タイトル</a:t>
            </a:r>
            <a:endParaRPr dirty="0">
              <a:latin typeface="メイリオ" panose="020B0604030504040204" pitchFamily="50" charset="-128"/>
              <a:ea typeface="メイリオ" panose="020B0604030504040204" pitchFamily="50" charset="-128"/>
            </a:endParaRPr>
          </a:p>
        </p:txBody>
      </p:sp>
      <p:sp>
        <p:nvSpPr>
          <p:cNvPr id="127" name="Shape 127"/>
          <p:cNvSpPr>
            <a:spLocks noGrp="1"/>
          </p:cNvSpPr>
          <p:nvPr>
            <p:ph type="subTitle" idx="1"/>
          </p:nvPr>
        </p:nvSpPr>
        <p:spPr>
          <a:xfrm>
            <a:off x="2601040" y="5057424"/>
            <a:ext cx="12138184" cy="2095218"/>
          </a:xfrm>
          <a:prstGeom prst="rect">
            <a:avLst/>
          </a:prstGeom>
        </p:spPr>
        <p:txBody>
          <a:bodyPr/>
          <a:lstStyle/>
          <a:p>
            <a:r>
              <a:rPr lang="ja-JP" altLang="en-US" dirty="0">
                <a:latin typeface="メイリオ" panose="020B0604030504040204" pitchFamily="50" charset="-128"/>
                <a:ea typeface="メイリオ" panose="020B0604030504040204" pitchFamily="50" charset="-128"/>
              </a:rPr>
              <a:t>著者（最大</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名）</a:t>
            </a:r>
            <a:endParaRPr dirty="0">
              <a:latin typeface="メイリオ" panose="020B0604030504040204" pitchFamily="50" charset="-128"/>
              <a:ea typeface="メイリオ" panose="020B0604030504040204" pitchFamily="50" charset="-128"/>
            </a:endParaRPr>
          </a:p>
        </p:txBody>
      </p:sp>
      <p:sp>
        <p:nvSpPr>
          <p:cNvPr id="128" name="Shape 128"/>
          <p:cNvSpPr/>
          <p:nvPr/>
        </p:nvSpPr>
        <p:spPr>
          <a:xfrm>
            <a:off x="4745952" y="6115013"/>
            <a:ext cx="7848360" cy="847699"/>
          </a:xfrm>
          <a:prstGeom prst="rect">
            <a:avLst/>
          </a:prstGeom>
          <a:ln w="12700">
            <a:miter lim="400000"/>
          </a:ln>
          <a:extLst>
            <a:ext uri="{C572A759-6A51-4108-AA02-DFA0A04FC94B}">
              <ma14:wrappingTextBoxFlag xmlns="" xmlns:ma14="http://schemas.microsoft.com/office/mac/drawingml/2011/main" val="1"/>
            </a:ext>
          </a:extLst>
        </p:spPr>
        <p:txBody>
          <a:bodyPr lIns="38099" tIns="38099" rIns="38099" bIns="38099">
            <a:normAutofit/>
          </a:bodyPr>
          <a:lstStyle>
            <a:lvl1pPr>
              <a:defRPr sz="3200"/>
            </a:lvl1pPr>
          </a:lstStyle>
          <a:p>
            <a:r>
              <a:rPr lang="ja-JP" altLang="en-US" sz="2400" dirty="0">
                <a:latin typeface="メイリオ" panose="020B0604030504040204" pitchFamily="50" charset="-128"/>
                <a:ea typeface="メイリオ" panose="020B0604030504040204" pitchFamily="50" charset="-128"/>
              </a:rPr>
              <a:t>所属、所在地</a:t>
            </a:r>
            <a:endParaRPr sz="2400" dirty="0">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prstGeom prst="rect">
            <a:avLst/>
          </a:prstGeom>
        </p:spPr>
        <p:txBody>
          <a:bodyPr>
            <a:normAutofit/>
          </a:bodyPr>
          <a:lstStyle/>
          <a:p>
            <a:r>
              <a:rPr lang="ja-JP" altLang="en-US" sz="7200" dirty="0">
                <a:latin typeface="メイリオ" panose="020B0604030504040204" pitchFamily="50" charset="-128"/>
                <a:ea typeface="メイリオ" panose="020B0604030504040204" pitchFamily="50" charset="-128"/>
              </a:rPr>
              <a:t>症例／手技</a:t>
            </a:r>
            <a:endParaRPr sz="7200" dirty="0">
              <a:latin typeface="メイリオ" panose="020B0604030504040204" pitchFamily="50" charset="-128"/>
              <a:ea typeface="メイリオ" panose="020B0604030504040204" pitchFamily="50" charset="-128"/>
            </a:endParaRPr>
          </a:p>
        </p:txBody>
      </p:sp>
      <p:sp>
        <p:nvSpPr>
          <p:cNvPr id="139" name="Shape 139"/>
          <p:cNvSpPr>
            <a:spLocks noGrp="1"/>
          </p:cNvSpPr>
          <p:nvPr>
            <p:ph type="body" idx="1"/>
          </p:nvPr>
        </p:nvSpPr>
        <p:spPr>
          <a:xfrm>
            <a:off x="1431131" y="4572000"/>
            <a:ext cx="14554200" cy="4907657"/>
          </a:xfrm>
          <a:prstGeom prst="rect">
            <a:avLst/>
          </a:prstGeom>
        </p:spPr>
        <p:txBody>
          <a:bodyPr>
            <a:normAutofit/>
          </a:bodyPr>
          <a:lstStyle/>
          <a:p>
            <a:pPr>
              <a:lnSpc>
                <a:spcPct val="150000"/>
              </a:lnSpc>
              <a:buClr>
                <a:srgbClr val="002060"/>
              </a:buClr>
              <a:buSzPct val="80000"/>
              <a:buFont typeface="Wingdings" panose="05000000000000000000" pitchFamily="2" charset="2"/>
              <a:buChar char="Ø"/>
            </a:pPr>
            <a:r>
              <a:rPr lang="ja-JP" altLang="en-US" sz="3600" dirty="0" smtClean="0">
                <a:solidFill>
                  <a:srgbClr val="FF0000"/>
                </a:solidFill>
                <a:latin typeface="メイリオ" panose="020B0604030504040204" pitchFamily="50" charset="-128"/>
                <a:ea typeface="メイリオ" panose="020B0604030504040204" pitchFamily="50" charset="-128"/>
              </a:rPr>
              <a:t>ビデオを閲覧することで内容がすべて理解できるように準備する</a:t>
            </a:r>
            <a:endParaRPr lang="en-US" altLang="ja-JP" sz="3600" dirty="0">
              <a:solidFill>
                <a:srgbClr val="FF0000"/>
              </a:solidFill>
              <a:latin typeface="メイリオ" panose="020B0604030504040204" pitchFamily="50" charset="-128"/>
              <a:ea typeface="メイリオ" panose="020B0604030504040204" pitchFamily="50" charset="-128"/>
            </a:endParaRPr>
          </a:p>
          <a:p>
            <a:pPr>
              <a:lnSpc>
                <a:spcPct val="150000"/>
              </a:lnSpc>
              <a:buClr>
                <a:srgbClr val="002060"/>
              </a:buClr>
              <a:buSzPct val="80000"/>
              <a:buFont typeface="Wingdings" panose="05000000000000000000" pitchFamily="2" charset="2"/>
              <a:buChar char="Ø"/>
            </a:pPr>
            <a:r>
              <a:rPr lang="ja-JP" altLang="en-US" sz="3600" dirty="0" smtClean="0">
                <a:solidFill>
                  <a:srgbClr val="FF0000"/>
                </a:solidFill>
                <a:latin typeface="メイリオ" panose="020B0604030504040204" pitchFamily="50" charset="-128"/>
                <a:ea typeface="メイリオ" panose="020B0604030504040204" pitchFamily="50" charset="-128"/>
              </a:rPr>
              <a:t>規定の時間内で仕上がる限りスライドの枚数に制限を設けないが、動画として見やすい構成とすること</a:t>
            </a:r>
            <a:endParaRPr sz="36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normAutofit/>
          </a:bodyPr>
          <a:lstStyle/>
          <a:p>
            <a:pPr algn="l"/>
            <a:r>
              <a:rPr sz="4400" dirty="0">
                <a:latin typeface="メイリオ" panose="020B0604030504040204" pitchFamily="50" charset="-128"/>
                <a:ea typeface="メイリオ" panose="020B0604030504040204" pitchFamily="50" charset="-128"/>
              </a:rPr>
              <a:t>Video</a:t>
            </a:r>
            <a:r>
              <a:rPr lang="en-US" sz="4400" dirty="0">
                <a:latin typeface="メイリオ" panose="020B0604030504040204" pitchFamily="50" charset="-128"/>
                <a:ea typeface="メイリオ" panose="020B0604030504040204" pitchFamily="50" charset="-128"/>
              </a:rPr>
              <a:t>(1)</a:t>
            </a:r>
            <a:endParaRPr sz="4400" dirty="0">
              <a:latin typeface="メイリオ" panose="020B0604030504040204" pitchFamily="50" charset="-128"/>
              <a:ea typeface="メイリオ" panose="020B0604030504040204" pitchFamily="50" charset="-128"/>
            </a:endParaRPr>
          </a:p>
        </p:txBody>
      </p:sp>
      <p:sp>
        <p:nvSpPr>
          <p:cNvPr id="143" name="Shape 143"/>
          <p:cNvSpPr>
            <a:spLocks noGrp="1"/>
          </p:cNvSpPr>
          <p:nvPr>
            <p:ph type="body" idx="1"/>
          </p:nvPr>
        </p:nvSpPr>
        <p:spPr>
          <a:xfrm>
            <a:off x="554831" y="4343400"/>
            <a:ext cx="16230600" cy="4191000"/>
          </a:xfrm>
          <a:prstGeom prst="rect">
            <a:avLst/>
          </a:prstGeom>
        </p:spPr>
        <p:txBody>
          <a:bodyPr>
            <a:noAutofit/>
          </a:bodyPr>
          <a:lstStyle/>
          <a:p>
            <a:pPr>
              <a:lnSpc>
                <a:spcPct val="150000"/>
              </a:lnSpc>
              <a:buClr>
                <a:srgbClr val="FF0000"/>
              </a:buClr>
              <a:buSzPct val="80000"/>
              <a:buFont typeface="Wingdings" panose="05000000000000000000" pitchFamily="2" charset="2"/>
              <a:buChar char="Ø"/>
              <a:defRPr sz="3600"/>
            </a:pPr>
            <a:r>
              <a:rPr lang="ja-JP" altLang="en-US" sz="3200" dirty="0" smtClean="0">
                <a:solidFill>
                  <a:srgbClr val="FF0000"/>
                </a:solidFill>
                <a:latin typeface="メイリオ" panose="020B0604030504040204" pitchFamily="50" charset="-128"/>
                <a:ea typeface="メイリオ" panose="020B0604030504040204" pitchFamily="50" charset="-128"/>
              </a:rPr>
              <a:t>症例</a:t>
            </a:r>
            <a:r>
              <a:rPr lang="ja-JP" altLang="en-US" sz="3200" dirty="0">
                <a:solidFill>
                  <a:srgbClr val="FF0000"/>
                </a:solidFill>
                <a:latin typeface="メイリオ" panose="020B0604030504040204" pitchFamily="50" charset="-128"/>
                <a:ea typeface="メイリオ" panose="020B0604030504040204" pitchFamily="50" charset="-128"/>
              </a:rPr>
              <a:t>の特定につながるようなおよびプライバシーにかかわる情報は削除すること。</a:t>
            </a:r>
          </a:p>
          <a:p>
            <a:pPr>
              <a:lnSpc>
                <a:spcPct val="150000"/>
              </a:lnSpc>
              <a:buClr>
                <a:srgbClr val="FF0000"/>
              </a:buClr>
              <a:buSzPct val="80000"/>
              <a:buFont typeface="Wingdings" panose="05000000000000000000" pitchFamily="2" charset="2"/>
              <a:buChar char="Ø"/>
              <a:defRPr sz="3600"/>
            </a:pPr>
            <a:r>
              <a:rPr lang="ja-JP" altLang="en-US" sz="3200" dirty="0" smtClean="0">
                <a:solidFill>
                  <a:srgbClr val="FF0000"/>
                </a:solidFill>
                <a:latin typeface="メイリオ" panose="020B0604030504040204" pitchFamily="50" charset="-128"/>
                <a:ea typeface="メイリオ" panose="020B0604030504040204" pitchFamily="50" charset="-128"/>
              </a:rPr>
              <a:t>各動画</a:t>
            </a:r>
            <a:r>
              <a:rPr lang="ja-JP" altLang="en-US" sz="3200" dirty="0">
                <a:solidFill>
                  <a:srgbClr val="FF0000"/>
                </a:solidFill>
                <a:latin typeface="メイリオ" panose="020B0604030504040204" pitchFamily="50" charset="-128"/>
                <a:ea typeface="メイリオ" panose="020B0604030504040204" pitchFamily="50" charset="-128"/>
              </a:rPr>
              <a:t>、図表には</a:t>
            </a:r>
            <a:r>
              <a:rPr lang="en-US" altLang="ja-JP" sz="3200" dirty="0">
                <a:solidFill>
                  <a:srgbClr val="FF0000"/>
                </a:solidFill>
                <a:latin typeface="メイリオ" panose="020B0604030504040204" pitchFamily="50" charset="-128"/>
                <a:ea typeface="メイリオ" panose="020B0604030504040204" pitchFamily="50" charset="-128"/>
              </a:rPr>
              <a:t>caption</a:t>
            </a:r>
            <a:r>
              <a:rPr lang="ja-JP" altLang="en-US" sz="3200" dirty="0">
                <a:solidFill>
                  <a:srgbClr val="FF0000"/>
                </a:solidFill>
                <a:latin typeface="メイリオ" panose="020B0604030504040204" pitchFamily="50" charset="-128"/>
                <a:ea typeface="メイリオ" panose="020B0604030504040204" pitchFamily="50" charset="-128"/>
              </a:rPr>
              <a:t>（見出し）と</a:t>
            </a:r>
            <a:r>
              <a:rPr lang="en-US" altLang="ja-JP" sz="3200" dirty="0">
                <a:solidFill>
                  <a:srgbClr val="FF0000"/>
                </a:solidFill>
                <a:latin typeface="メイリオ" panose="020B0604030504040204" pitchFamily="50" charset="-128"/>
                <a:ea typeface="メイリオ" panose="020B0604030504040204" pitchFamily="50" charset="-128"/>
              </a:rPr>
              <a:t>legend</a:t>
            </a:r>
            <a:r>
              <a:rPr lang="ja-JP" altLang="en-US" sz="3200" dirty="0">
                <a:solidFill>
                  <a:srgbClr val="FF0000"/>
                </a:solidFill>
                <a:latin typeface="メイリオ" panose="020B0604030504040204" pitchFamily="50" charset="-128"/>
                <a:ea typeface="メイリオ" panose="020B0604030504040204" pitchFamily="50" charset="-128"/>
              </a:rPr>
              <a:t>（説明文）を入れること。</a:t>
            </a:r>
          </a:p>
          <a:p>
            <a:pPr>
              <a:lnSpc>
                <a:spcPct val="150000"/>
              </a:lnSpc>
              <a:buClr>
                <a:srgbClr val="FF0000"/>
              </a:buClr>
              <a:buSzPct val="80000"/>
              <a:buFont typeface="Wingdings" panose="05000000000000000000" pitchFamily="2" charset="2"/>
              <a:buChar char="Ø"/>
              <a:defRPr sz="3600"/>
            </a:pPr>
            <a:r>
              <a:rPr lang="ja-JP" altLang="en-US" sz="3200" dirty="0" smtClean="0">
                <a:solidFill>
                  <a:srgbClr val="FF0000"/>
                </a:solidFill>
                <a:latin typeface="メイリオ" panose="020B0604030504040204" pitchFamily="50" charset="-128"/>
                <a:ea typeface="メイリオ" panose="020B0604030504040204" pitchFamily="50" charset="-128"/>
              </a:rPr>
              <a:t>各動画</a:t>
            </a:r>
            <a:r>
              <a:rPr lang="ja-JP" altLang="en-US" sz="3200" dirty="0">
                <a:solidFill>
                  <a:srgbClr val="FF0000"/>
                </a:solidFill>
                <a:latin typeface="メイリオ" panose="020B0604030504040204" pitchFamily="50" charset="-128"/>
                <a:ea typeface="メイリオ" panose="020B0604030504040204" pitchFamily="50" charset="-128"/>
              </a:rPr>
              <a:t>の長さは</a:t>
            </a:r>
            <a:r>
              <a:rPr lang="en-US" altLang="ja-JP" sz="3200" dirty="0">
                <a:solidFill>
                  <a:srgbClr val="FF0000"/>
                </a:solidFill>
                <a:latin typeface="メイリオ" panose="020B0604030504040204" pitchFamily="50" charset="-128"/>
                <a:ea typeface="メイリオ" panose="020B0604030504040204" pitchFamily="50" charset="-128"/>
              </a:rPr>
              <a:t>5</a:t>
            </a:r>
            <a:r>
              <a:rPr lang="ja-JP" altLang="en-US" sz="3200" dirty="0">
                <a:solidFill>
                  <a:srgbClr val="FF0000"/>
                </a:solidFill>
                <a:latin typeface="メイリオ" panose="020B0604030504040204" pitchFamily="50" charset="-128"/>
                <a:ea typeface="メイリオ" panose="020B0604030504040204" pitchFamily="50" charset="-128"/>
              </a:rPr>
              <a:t>分以内、</a:t>
            </a:r>
            <a:r>
              <a:rPr lang="ja-JP" altLang="en-US" sz="3200" u="sng" dirty="0">
                <a:solidFill>
                  <a:srgbClr val="FF0000"/>
                </a:solidFill>
                <a:latin typeface="メイリオ" panose="020B0604030504040204" pitchFamily="50" charset="-128"/>
                <a:ea typeface="メイリオ" panose="020B0604030504040204" pitchFamily="50" charset="-128"/>
              </a:rPr>
              <a:t>すべての動画を合わせた長さは</a:t>
            </a:r>
            <a:r>
              <a:rPr lang="en-US" altLang="ja-JP" sz="3200" u="sng" dirty="0">
                <a:solidFill>
                  <a:srgbClr val="FF0000"/>
                </a:solidFill>
                <a:latin typeface="メイリオ" panose="020B0604030504040204" pitchFamily="50" charset="-128"/>
                <a:ea typeface="メイリオ" panose="020B0604030504040204" pitchFamily="50" charset="-128"/>
              </a:rPr>
              <a:t>10</a:t>
            </a:r>
            <a:r>
              <a:rPr lang="ja-JP" altLang="en-US" sz="3200" u="sng" dirty="0">
                <a:solidFill>
                  <a:srgbClr val="FF0000"/>
                </a:solidFill>
                <a:latin typeface="メイリオ" panose="020B0604030504040204" pitchFamily="50" charset="-128"/>
                <a:ea typeface="メイリオ" panose="020B0604030504040204" pitchFamily="50" charset="-128"/>
              </a:rPr>
              <a:t>分以内</a:t>
            </a:r>
            <a:r>
              <a:rPr lang="ja-JP" altLang="en-US" sz="3200" dirty="0">
                <a:solidFill>
                  <a:srgbClr val="FF0000"/>
                </a:solidFill>
                <a:latin typeface="メイリオ" panose="020B0604030504040204" pitchFamily="50" charset="-128"/>
                <a:ea typeface="メイリオ" panose="020B0604030504040204" pitchFamily="50" charset="-128"/>
              </a:rPr>
              <a:t>で、</a:t>
            </a:r>
            <a:br>
              <a:rPr lang="ja-JP" altLang="en-US" sz="3200" dirty="0">
                <a:solidFill>
                  <a:srgbClr val="FF0000"/>
                </a:solidFill>
                <a:latin typeface="メイリオ" panose="020B0604030504040204" pitchFamily="50" charset="-128"/>
                <a:ea typeface="メイリオ" panose="020B0604030504040204" pitchFamily="50" charset="-128"/>
              </a:rPr>
            </a:br>
            <a:r>
              <a:rPr lang="ja-JP" altLang="en-US" sz="3200" u="sng" dirty="0" smtClean="0">
                <a:solidFill>
                  <a:srgbClr val="FF0000"/>
                </a:solidFill>
                <a:latin typeface="メイリオ" panose="020B0604030504040204" pitchFamily="50" charset="-128"/>
                <a:ea typeface="メイリオ" panose="020B0604030504040204" pitchFamily="50" charset="-128"/>
              </a:rPr>
              <a:t>ファイル</a:t>
            </a:r>
            <a:r>
              <a:rPr lang="ja-JP" altLang="en-US" sz="3200" u="sng" dirty="0">
                <a:solidFill>
                  <a:srgbClr val="FF0000"/>
                </a:solidFill>
                <a:latin typeface="メイリオ" panose="020B0604030504040204" pitchFamily="50" charset="-128"/>
                <a:ea typeface="メイリオ" panose="020B0604030504040204" pitchFamily="50" charset="-128"/>
              </a:rPr>
              <a:t>合計サイズは</a:t>
            </a:r>
            <a:r>
              <a:rPr lang="en-US" altLang="ja-JP" sz="3200" u="sng" dirty="0">
                <a:solidFill>
                  <a:srgbClr val="FF0000"/>
                </a:solidFill>
                <a:latin typeface="メイリオ" panose="020B0604030504040204" pitchFamily="50" charset="-128"/>
                <a:ea typeface="メイリオ" panose="020B0604030504040204" pitchFamily="50" charset="-128"/>
              </a:rPr>
              <a:t>50MB</a:t>
            </a:r>
            <a:r>
              <a:rPr lang="ja-JP" altLang="en-US" sz="3200" u="sng" dirty="0">
                <a:solidFill>
                  <a:srgbClr val="FF0000"/>
                </a:solidFill>
                <a:latin typeface="メイリオ" panose="020B0604030504040204" pitchFamily="50" charset="-128"/>
                <a:ea typeface="メイリオ" panose="020B0604030504040204" pitchFamily="50" charset="-128"/>
              </a:rPr>
              <a:t>以下</a:t>
            </a:r>
            <a:r>
              <a:rPr lang="ja-JP" altLang="en-US" sz="3200" dirty="0">
                <a:solidFill>
                  <a:srgbClr val="FF0000"/>
                </a:solidFill>
                <a:latin typeface="メイリオ" panose="020B0604030504040204" pitchFamily="50" charset="-128"/>
                <a:ea typeface="メイリオ" panose="020B0604030504040204" pitchFamily="50" charset="-128"/>
              </a:rPr>
              <a:t>とすること。また、</a:t>
            </a:r>
            <a:r>
              <a:rPr lang="ja-JP" altLang="en-US" sz="3200" u="sng" dirty="0">
                <a:solidFill>
                  <a:srgbClr val="FF0000"/>
                </a:solidFill>
                <a:latin typeface="メイリオ" panose="020B0604030504040204" pitchFamily="50" charset="-128"/>
                <a:ea typeface="メイリオ" panose="020B0604030504040204" pitchFamily="50" charset="-128"/>
              </a:rPr>
              <a:t>ファイル形式は</a:t>
            </a:r>
            <a:r>
              <a:rPr lang="en-US" altLang="ja-JP" sz="3200" u="sng" dirty="0">
                <a:solidFill>
                  <a:srgbClr val="FF0000"/>
                </a:solidFill>
                <a:latin typeface="メイリオ" panose="020B0604030504040204" pitchFamily="50" charset="-128"/>
                <a:ea typeface="メイリオ" panose="020B0604030504040204" pitchFamily="50" charset="-128"/>
              </a:rPr>
              <a:t>mp4</a:t>
            </a:r>
            <a:r>
              <a:rPr lang="ja-JP" altLang="en-US" sz="3200" dirty="0">
                <a:solidFill>
                  <a:srgbClr val="FF0000"/>
                </a:solidFill>
                <a:latin typeface="メイリオ" panose="020B0604030504040204" pitchFamily="50" charset="-128"/>
                <a:ea typeface="メイリオ" panose="020B0604030504040204" pitchFamily="50" charset="-128"/>
              </a:rPr>
              <a:t>とすること</a:t>
            </a:r>
            <a:r>
              <a:rPr lang="ja-JP" altLang="en-US" sz="3200" dirty="0" smtClean="0">
                <a:solidFill>
                  <a:srgbClr val="FF0000"/>
                </a:solidFill>
                <a:latin typeface="メイリオ" panose="020B0604030504040204" pitchFamily="50" charset="-128"/>
                <a:ea typeface="メイリオ" panose="020B0604030504040204" pitchFamily="50" charset="-128"/>
              </a:rPr>
              <a:t>。</a:t>
            </a:r>
            <a:endParaRPr lang="ja-JP" altLang="en-US" sz="32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normAutofit/>
          </a:bodyPr>
          <a:lstStyle/>
          <a:p>
            <a:pPr algn="l"/>
            <a:r>
              <a:rPr sz="4400" dirty="0">
                <a:latin typeface="メイリオ" panose="020B0604030504040204" pitchFamily="50" charset="-128"/>
                <a:ea typeface="メイリオ" panose="020B0604030504040204" pitchFamily="50" charset="-128"/>
              </a:rPr>
              <a:t>Video</a:t>
            </a:r>
            <a:r>
              <a:rPr lang="en-US" sz="4400" dirty="0">
                <a:latin typeface="メイリオ" panose="020B0604030504040204" pitchFamily="50" charset="-128"/>
                <a:ea typeface="メイリオ" panose="020B0604030504040204" pitchFamily="50" charset="-128"/>
              </a:rPr>
              <a:t>(2)</a:t>
            </a:r>
            <a:endParaRPr sz="4400" dirty="0">
              <a:latin typeface="メイリオ" panose="020B0604030504040204" pitchFamily="50" charset="-128"/>
              <a:ea typeface="メイリオ" panose="020B0604030504040204" pitchFamily="50" charset="-128"/>
            </a:endParaRPr>
          </a:p>
        </p:txBody>
      </p:sp>
      <p:sp>
        <p:nvSpPr>
          <p:cNvPr id="6" name="Shape 143">
            <a:extLst>
              <a:ext uri="{FF2B5EF4-FFF2-40B4-BE49-F238E27FC236}">
                <a16:creationId xmlns:a16="http://schemas.microsoft.com/office/drawing/2014/main" xmlns="" id="{E947684F-94E9-4E1F-B6A8-D051170995F9}"/>
              </a:ext>
            </a:extLst>
          </p:cNvPr>
          <p:cNvSpPr>
            <a:spLocks noGrp="1"/>
          </p:cNvSpPr>
          <p:nvPr>
            <p:ph type="body" idx="1"/>
          </p:nvPr>
        </p:nvSpPr>
        <p:spPr>
          <a:xfrm>
            <a:off x="867013" y="4190999"/>
            <a:ext cx="16032718" cy="3810001"/>
          </a:xfrm>
          <a:prstGeom prst="rect">
            <a:avLst/>
          </a:prstGeom>
        </p:spPr>
        <p:txBody>
          <a:bodyPr>
            <a:noAutofit/>
          </a:bodyPr>
          <a:lstStyle/>
          <a:p>
            <a:pPr marL="0" indent="0">
              <a:buClr>
                <a:srgbClr val="002060"/>
              </a:buClr>
              <a:buNone/>
              <a:defRPr sz="3600"/>
            </a:pPr>
            <a:r>
              <a:rPr lang="ja-JP" altLang="en-US" sz="3200" dirty="0">
                <a:solidFill>
                  <a:srgbClr val="FF0000"/>
                </a:solidFill>
                <a:latin typeface="メイリオ" panose="020B0604030504040204" pitchFamily="50" charset="-128"/>
                <a:ea typeface="メイリオ" panose="020B0604030504040204" pitchFamily="50" charset="-128"/>
              </a:rPr>
              <a:t>＊</a:t>
            </a:r>
            <a:r>
              <a:rPr lang="en-US" altLang="ja-JP" sz="3200" dirty="0">
                <a:solidFill>
                  <a:srgbClr val="FF0000"/>
                </a:solidFill>
                <a:latin typeface="メイリオ" panose="020B0604030504040204" pitchFamily="50" charset="-128"/>
                <a:ea typeface="メイリオ" panose="020B0604030504040204" pitchFamily="50" charset="-128"/>
              </a:rPr>
              <a:t>2</a:t>
            </a:r>
            <a:r>
              <a:rPr lang="ja-JP" altLang="en-US" sz="3200" dirty="0">
                <a:solidFill>
                  <a:srgbClr val="FF0000"/>
                </a:solidFill>
                <a:latin typeface="メイリオ" panose="020B0604030504040204" pitchFamily="50" charset="-128"/>
                <a:ea typeface="メイリオ" panose="020B0604030504040204" pitchFamily="50" charset="-128"/>
              </a:rPr>
              <a:t>本目以降のビデオについても同様。</a:t>
            </a:r>
            <a:endParaRPr lang="en-US" sz="32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76141316"/>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normAutofit/>
          </a:bodyPr>
          <a:lstStyle/>
          <a:p>
            <a:pPr algn="l"/>
            <a:r>
              <a:rPr lang="ja-JP" altLang="en-US" sz="4400" dirty="0" smtClean="0">
                <a:latin typeface="メイリオ" panose="020B0604030504040204" pitchFamily="50" charset="-128"/>
                <a:ea typeface="メイリオ" panose="020B0604030504040204" pitchFamily="50" charset="-128"/>
              </a:rPr>
              <a:t>まとめ</a:t>
            </a:r>
            <a:endParaRPr sz="4400" dirty="0">
              <a:latin typeface="メイリオ" panose="020B0604030504040204" pitchFamily="50" charset="-128"/>
              <a:ea typeface="メイリオ" panose="020B0604030504040204" pitchFamily="50" charset="-128"/>
            </a:endParaRPr>
          </a:p>
        </p:txBody>
      </p:sp>
      <p:sp>
        <p:nvSpPr>
          <p:cNvPr id="6" name="Shape 143">
            <a:extLst>
              <a:ext uri="{FF2B5EF4-FFF2-40B4-BE49-F238E27FC236}">
                <a16:creationId xmlns:a16="http://schemas.microsoft.com/office/drawing/2014/main" xmlns="" id="{E947684F-94E9-4E1F-B6A8-D051170995F9}"/>
              </a:ext>
            </a:extLst>
          </p:cNvPr>
          <p:cNvSpPr>
            <a:spLocks noGrp="1"/>
          </p:cNvSpPr>
          <p:nvPr>
            <p:ph type="body" idx="1"/>
          </p:nvPr>
        </p:nvSpPr>
        <p:spPr>
          <a:xfrm>
            <a:off x="2040731" y="5105399"/>
            <a:ext cx="13487400" cy="3926305"/>
          </a:xfrm>
          <a:prstGeom prst="rect">
            <a:avLst/>
          </a:prstGeom>
        </p:spPr>
        <p:txBody>
          <a:bodyPr>
            <a:noAutofit/>
          </a:bodyPr>
          <a:lstStyle/>
          <a:p>
            <a:pPr marL="0" indent="0">
              <a:buClr>
                <a:srgbClr val="002060"/>
              </a:buClr>
              <a:buNone/>
              <a:defRPr sz="3600"/>
            </a:pPr>
            <a:r>
              <a:rPr lang="ja-JP" altLang="en-US" sz="3600" dirty="0" smtClean="0">
                <a:solidFill>
                  <a:srgbClr val="FF0000"/>
                </a:solidFill>
                <a:latin typeface="メイリオ" panose="020B0604030504040204" pitchFamily="50" charset="-128"/>
                <a:ea typeface="メイリオ" panose="020B0604030504040204" pitchFamily="50" charset="-128"/>
              </a:rPr>
              <a:t>＊まとめのスライドを準備し、動画の最後に提示すること</a:t>
            </a:r>
            <a:endParaRPr lang="en-US" sz="36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78512201"/>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ウェーブ">
  <a:themeElements>
    <a:clrScheme name="ユーザー定義 2">
      <a:dk1>
        <a:sysClr val="windowText" lastClr="000000"/>
      </a:dk1>
      <a:lt1>
        <a:sysClr val="window" lastClr="FFFFFF"/>
      </a:lt1>
      <a:dk2>
        <a:srgbClr val="04617B"/>
      </a:dk2>
      <a:lt2>
        <a:srgbClr val="DBF5F9"/>
      </a:lt2>
      <a:accent1>
        <a:srgbClr val="002060"/>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2">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219</Words>
  <Application>Microsoft Office PowerPoint</Application>
  <PresentationFormat>ユーザー設定</PresentationFormat>
  <Paragraphs>24</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Helvetica Light</vt:lpstr>
      <vt:lpstr>Helvetica Neue</vt:lpstr>
      <vt:lpstr>HGP明朝E</vt:lpstr>
      <vt:lpstr>メイリオ</vt:lpstr>
      <vt:lpstr>Candara</vt:lpstr>
      <vt:lpstr>Symbol</vt:lpstr>
      <vt:lpstr>Wingdings</vt:lpstr>
      <vt:lpstr>ウェーブ</vt:lpstr>
      <vt:lpstr>PowerPoint プレゼンテーション</vt:lpstr>
      <vt:lpstr>免責事項</vt:lpstr>
      <vt:lpstr>論文タイトル</vt:lpstr>
      <vt:lpstr>症例／手技</vt:lpstr>
      <vt:lpstr>Video(1)</vt:lpstr>
      <vt:lpstr>Video(2)</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McDevitt</dc:creator>
  <cp:lastModifiedBy>藤田 直孝</cp:lastModifiedBy>
  <cp:revision>48</cp:revision>
  <cp:lastPrinted>2018-07-19T02:28:15Z</cp:lastPrinted>
  <dcterms:modified xsi:type="dcterms:W3CDTF">2020-03-30T21:14:22Z</dcterms:modified>
</cp:coreProperties>
</file>